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88" r:id="rId2"/>
    <p:sldId id="256" r:id="rId3"/>
    <p:sldId id="282" r:id="rId4"/>
    <p:sldId id="257" r:id="rId5"/>
    <p:sldId id="287" r:id="rId6"/>
    <p:sldId id="284" r:id="rId7"/>
    <p:sldId id="268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93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CE8DC9-E044-0C4D-9C96-DE09B21B9542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F753A2D-CA38-E14D-9837-854238415D4D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TERMS</a:t>
          </a:r>
          <a:endParaRPr lang="en-US" dirty="0">
            <a:solidFill>
              <a:srgbClr val="FF0000"/>
            </a:solidFill>
          </a:endParaRPr>
        </a:p>
      </dgm:t>
    </dgm:pt>
    <dgm:pt modelId="{5CF6E146-298A-F74B-974D-6045509D3CE0}" type="parTrans" cxnId="{F36DA9B0-D8B3-6740-B141-64F1D281F1D2}">
      <dgm:prSet/>
      <dgm:spPr/>
      <dgm:t>
        <a:bodyPr/>
        <a:lstStyle/>
        <a:p>
          <a:endParaRPr lang="en-US"/>
        </a:p>
      </dgm:t>
    </dgm:pt>
    <dgm:pt modelId="{57818EC3-18EB-324A-B847-5B7EF15ADCE3}" type="sibTrans" cxnId="{F36DA9B0-D8B3-6740-B141-64F1D281F1D2}">
      <dgm:prSet/>
      <dgm:spPr/>
      <dgm:t>
        <a:bodyPr/>
        <a:lstStyle/>
        <a:p>
          <a:endParaRPr lang="en-US"/>
        </a:p>
      </dgm:t>
    </dgm:pt>
    <dgm:pt modelId="{FD2206A9-3EFE-074C-9FAE-3B4A7CC56062}">
      <dgm:prSet phldrT="[Text]"/>
      <dgm:spPr/>
      <dgm:t>
        <a:bodyPr/>
        <a:lstStyle/>
        <a:p>
          <a:r>
            <a:rPr lang="en-US" dirty="0" smtClean="0"/>
            <a:t>theme</a:t>
          </a:r>
          <a:endParaRPr lang="en-US" dirty="0"/>
        </a:p>
      </dgm:t>
    </dgm:pt>
    <dgm:pt modelId="{2BE0D5C7-1343-4948-9C5E-71F156E8B0F5}" type="parTrans" cxnId="{A1E349CC-E4D3-5B4E-A012-E765EEBDD96D}">
      <dgm:prSet/>
      <dgm:spPr/>
      <dgm:t>
        <a:bodyPr/>
        <a:lstStyle/>
        <a:p>
          <a:endParaRPr lang="en-US"/>
        </a:p>
      </dgm:t>
    </dgm:pt>
    <dgm:pt modelId="{76A9678D-349D-8146-81DF-345025A44D79}" type="sibTrans" cxnId="{A1E349CC-E4D3-5B4E-A012-E765EEBDD96D}">
      <dgm:prSet/>
      <dgm:spPr/>
      <dgm:t>
        <a:bodyPr/>
        <a:lstStyle/>
        <a:p>
          <a:endParaRPr lang="en-US"/>
        </a:p>
      </dgm:t>
    </dgm:pt>
    <dgm:pt modelId="{0D26E326-535E-FD48-9098-D37AF043D51B}">
      <dgm:prSet phldrT="[Text]"/>
      <dgm:spPr/>
      <dgm:t>
        <a:bodyPr/>
        <a:lstStyle/>
        <a:p>
          <a:r>
            <a:rPr lang="en-US" dirty="0" smtClean="0"/>
            <a:t>Claim</a:t>
          </a:r>
          <a:endParaRPr lang="en-US" dirty="0"/>
        </a:p>
      </dgm:t>
    </dgm:pt>
    <dgm:pt modelId="{80F48221-0468-1646-B7D0-B2E5A76C7D12}" type="parTrans" cxnId="{61C54BF7-5B7C-6840-A541-1899632B6F0B}">
      <dgm:prSet/>
      <dgm:spPr/>
      <dgm:t>
        <a:bodyPr/>
        <a:lstStyle/>
        <a:p>
          <a:endParaRPr lang="en-US"/>
        </a:p>
      </dgm:t>
    </dgm:pt>
    <dgm:pt modelId="{A82EA28F-0BC3-D847-AF13-5F1C84EA283F}" type="sibTrans" cxnId="{61C54BF7-5B7C-6840-A541-1899632B6F0B}">
      <dgm:prSet/>
      <dgm:spPr/>
      <dgm:t>
        <a:bodyPr/>
        <a:lstStyle/>
        <a:p>
          <a:endParaRPr lang="en-US"/>
        </a:p>
      </dgm:t>
    </dgm:pt>
    <dgm:pt modelId="{2C8AD376-1CEC-0442-BE4D-9DC2C70EAE73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IDEAS</a:t>
          </a:r>
          <a:endParaRPr lang="en-US" dirty="0">
            <a:solidFill>
              <a:srgbClr val="FF0000"/>
            </a:solidFill>
          </a:endParaRPr>
        </a:p>
      </dgm:t>
    </dgm:pt>
    <dgm:pt modelId="{F7484448-1BDC-C34A-B70D-D0521E1A0ED9}" type="parTrans" cxnId="{A08EA1DB-E815-AC4F-A6C2-DA1FEE430FFB}">
      <dgm:prSet/>
      <dgm:spPr/>
      <dgm:t>
        <a:bodyPr/>
        <a:lstStyle/>
        <a:p>
          <a:endParaRPr lang="en-US"/>
        </a:p>
      </dgm:t>
    </dgm:pt>
    <dgm:pt modelId="{477A7BE6-E70C-DE49-93AC-1E36DB4908E7}" type="sibTrans" cxnId="{A08EA1DB-E815-AC4F-A6C2-DA1FEE430FFB}">
      <dgm:prSet/>
      <dgm:spPr/>
      <dgm:t>
        <a:bodyPr/>
        <a:lstStyle/>
        <a:p>
          <a:endParaRPr lang="en-US"/>
        </a:p>
      </dgm:t>
    </dgm:pt>
    <dgm:pt modelId="{CF5AC33E-E460-784C-833E-B7F9C614D8A9}">
      <dgm:prSet phldrT="[Text]"/>
      <dgm:spPr/>
      <dgm:t>
        <a:bodyPr/>
        <a:lstStyle/>
        <a:p>
          <a:r>
            <a:rPr lang="en-US" dirty="0" smtClean="0"/>
            <a:t>Human Nature</a:t>
          </a:r>
          <a:endParaRPr lang="en-US" dirty="0"/>
        </a:p>
      </dgm:t>
    </dgm:pt>
    <dgm:pt modelId="{9ABBBD25-481B-FE43-8EA5-DC9298CC55E7}" type="parTrans" cxnId="{622B3689-556F-1B4A-995A-7CA81407B3ED}">
      <dgm:prSet/>
      <dgm:spPr/>
      <dgm:t>
        <a:bodyPr/>
        <a:lstStyle/>
        <a:p>
          <a:endParaRPr lang="en-US"/>
        </a:p>
      </dgm:t>
    </dgm:pt>
    <dgm:pt modelId="{6E7F1F02-051D-F24F-A36D-13FE4D0E8D9C}" type="sibTrans" cxnId="{622B3689-556F-1B4A-995A-7CA81407B3ED}">
      <dgm:prSet/>
      <dgm:spPr/>
      <dgm:t>
        <a:bodyPr/>
        <a:lstStyle/>
        <a:p>
          <a:endParaRPr lang="en-US"/>
        </a:p>
      </dgm:t>
    </dgm:pt>
    <dgm:pt modelId="{83385F6E-7579-944B-B87E-F2DF8A358DD7}">
      <dgm:prSet phldrT="[Text]"/>
      <dgm:spPr/>
      <dgm:t>
        <a:bodyPr/>
        <a:lstStyle/>
        <a:p>
          <a:r>
            <a:rPr lang="en-US" dirty="0" smtClean="0"/>
            <a:t>Power of persuasion</a:t>
          </a:r>
          <a:endParaRPr lang="en-US" dirty="0"/>
        </a:p>
      </dgm:t>
    </dgm:pt>
    <dgm:pt modelId="{65370574-9254-E54E-B48F-72DF0B6A4830}" type="parTrans" cxnId="{CC4E6B73-4FFA-5F41-895C-B9D97A4CAE9E}">
      <dgm:prSet/>
      <dgm:spPr/>
      <dgm:t>
        <a:bodyPr/>
        <a:lstStyle/>
        <a:p>
          <a:endParaRPr lang="en-US"/>
        </a:p>
      </dgm:t>
    </dgm:pt>
    <dgm:pt modelId="{D7CFE2D3-2DF7-A647-9F86-1F649E7D7E4E}" type="sibTrans" cxnId="{CC4E6B73-4FFA-5F41-895C-B9D97A4CAE9E}">
      <dgm:prSet/>
      <dgm:spPr/>
      <dgm:t>
        <a:bodyPr/>
        <a:lstStyle/>
        <a:p>
          <a:endParaRPr lang="en-US"/>
        </a:p>
      </dgm:t>
    </dgm:pt>
    <dgm:pt modelId="{614D5E56-CA36-5348-8A75-2B41E1ED2CBA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THINKERS</a:t>
          </a:r>
          <a:endParaRPr lang="en-US" dirty="0">
            <a:solidFill>
              <a:srgbClr val="FF0000"/>
            </a:solidFill>
          </a:endParaRPr>
        </a:p>
      </dgm:t>
    </dgm:pt>
    <dgm:pt modelId="{586FD5EA-5FFC-124F-A6F7-26A8B7C6D153}" type="parTrans" cxnId="{CD63BA74-0F03-E24A-BFBF-6E8940C97727}">
      <dgm:prSet/>
      <dgm:spPr/>
      <dgm:t>
        <a:bodyPr/>
        <a:lstStyle/>
        <a:p>
          <a:endParaRPr lang="en-US"/>
        </a:p>
      </dgm:t>
    </dgm:pt>
    <dgm:pt modelId="{8C0C291F-0ECE-7D47-8021-B20EAF0DBC0E}" type="sibTrans" cxnId="{CD63BA74-0F03-E24A-BFBF-6E8940C97727}">
      <dgm:prSet/>
      <dgm:spPr/>
      <dgm:t>
        <a:bodyPr/>
        <a:lstStyle/>
        <a:p>
          <a:endParaRPr lang="en-US"/>
        </a:p>
      </dgm:t>
    </dgm:pt>
    <dgm:pt modelId="{2D47B2E9-8823-4341-A7FF-F3A55D26B4A6}">
      <dgm:prSet phldrT="[Text]"/>
      <dgm:spPr/>
      <dgm:t>
        <a:bodyPr/>
        <a:lstStyle/>
        <a:p>
          <a:r>
            <a:rPr lang="en-US" dirty="0" smtClean="0"/>
            <a:t>MARK TWAIN</a:t>
          </a:r>
          <a:endParaRPr lang="en-US" dirty="0"/>
        </a:p>
      </dgm:t>
    </dgm:pt>
    <dgm:pt modelId="{9D60927D-52D0-EF41-992F-5F4A90C3F4D4}" type="parTrans" cxnId="{3862A2AE-7878-8344-AC67-064B0EFCB629}">
      <dgm:prSet/>
      <dgm:spPr/>
      <dgm:t>
        <a:bodyPr/>
        <a:lstStyle/>
        <a:p>
          <a:endParaRPr lang="en-US"/>
        </a:p>
      </dgm:t>
    </dgm:pt>
    <dgm:pt modelId="{E60DB26D-5CE4-0748-81D7-45EC2EE0F9FD}" type="sibTrans" cxnId="{3862A2AE-7878-8344-AC67-064B0EFCB629}">
      <dgm:prSet/>
      <dgm:spPr/>
      <dgm:t>
        <a:bodyPr/>
        <a:lstStyle/>
        <a:p>
          <a:endParaRPr lang="en-US"/>
        </a:p>
      </dgm:t>
    </dgm:pt>
    <dgm:pt modelId="{B586354A-C55F-6741-969E-71E87A6DD499}">
      <dgm:prSet phldrT="[Text]"/>
      <dgm:spPr/>
      <dgm:t>
        <a:bodyPr/>
        <a:lstStyle/>
        <a:p>
          <a:r>
            <a:rPr lang="en-US" dirty="0" smtClean="0"/>
            <a:t>purpose</a:t>
          </a:r>
          <a:endParaRPr lang="en-US" dirty="0"/>
        </a:p>
      </dgm:t>
    </dgm:pt>
    <dgm:pt modelId="{8FBC3535-48A7-1242-AEC9-4F84DE8B49BF}" type="parTrans" cxnId="{376D2472-3096-4147-8AC8-1F98EFCA16A3}">
      <dgm:prSet/>
      <dgm:spPr/>
      <dgm:t>
        <a:bodyPr/>
        <a:lstStyle/>
        <a:p>
          <a:endParaRPr lang="en-US"/>
        </a:p>
      </dgm:t>
    </dgm:pt>
    <dgm:pt modelId="{3C6E15BE-E97D-FB42-8F3C-213D6A765C5B}" type="sibTrans" cxnId="{376D2472-3096-4147-8AC8-1F98EFCA16A3}">
      <dgm:prSet/>
      <dgm:spPr/>
      <dgm:t>
        <a:bodyPr/>
        <a:lstStyle/>
        <a:p>
          <a:endParaRPr lang="en-US"/>
        </a:p>
      </dgm:t>
    </dgm:pt>
    <dgm:pt modelId="{B8EBB5FA-DDEB-1847-8222-608645F3E0C3}">
      <dgm:prSet phldrT="[Text]"/>
      <dgm:spPr/>
      <dgm:t>
        <a:bodyPr/>
        <a:lstStyle/>
        <a:p>
          <a:endParaRPr lang="en-US" dirty="0"/>
        </a:p>
      </dgm:t>
    </dgm:pt>
    <dgm:pt modelId="{851B6E78-FA71-3B43-99E6-B11C7CEE98DD}" type="parTrans" cxnId="{ADEB0D7C-15E4-8E48-8694-8CAB8C14DE9E}">
      <dgm:prSet/>
      <dgm:spPr/>
      <dgm:t>
        <a:bodyPr/>
        <a:lstStyle/>
        <a:p>
          <a:endParaRPr lang="en-US"/>
        </a:p>
      </dgm:t>
    </dgm:pt>
    <dgm:pt modelId="{31855C1B-C299-DF4A-B3CA-3FB18CDD50FA}" type="sibTrans" cxnId="{ADEB0D7C-15E4-8E48-8694-8CAB8C14DE9E}">
      <dgm:prSet/>
      <dgm:spPr/>
      <dgm:t>
        <a:bodyPr/>
        <a:lstStyle/>
        <a:p>
          <a:endParaRPr lang="en-US"/>
        </a:p>
      </dgm:t>
    </dgm:pt>
    <dgm:pt modelId="{6D37B5EE-756C-AB4D-AD33-0C3BB60CCE81}">
      <dgm:prSet phldrT="[Text]"/>
      <dgm:spPr/>
      <dgm:t>
        <a:bodyPr/>
        <a:lstStyle/>
        <a:p>
          <a:r>
            <a:rPr lang="en-US" dirty="0" smtClean="0"/>
            <a:t>Evidence</a:t>
          </a:r>
          <a:endParaRPr lang="en-US" dirty="0"/>
        </a:p>
      </dgm:t>
    </dgm:pt>
    <dgm:pt modelId="{64E6B22C-49A9-5A4B-8C0D-C42D477BFB14}" type="parTrans" cxnId="{839AC610-33A5-CE4D-88B9-B1CA38CB57BA}">
      <dgm:prSet/>
      <dgm:spPr/>
      <dgm:t>
        <a:bodyPr/>
        <a:lstStyle/>
        <a:p>
          <a:endParaRPr lang="en-US"/>
        </a:p>
      </dgm:t>
    </dgm:pt>
    <dgm:pt modelId="{AEB04F6E-537D-B844-9034-33AA51570534}" type="sibTrans" cxnId="{839AC610-33A5-CE4D-88B9-B1CA38CB57BA}">
      <dgm:prSet/>
      <dgm:spPr/>
      <dgm:t>
        <a:bodyPr/>
        <a:lstStyle/>
        <a:p>
          <a:endParaRPr lang="en-US"/>
        </a:p>
      </dgm:t>
    </dgm:pt>
    <dgm:pt modelId="{9960BCBF-8525-4A48-BF4E-328ABE2AC1A7}">
      <dgm:prSet phldrT="[Text]"/>
      <dgm:spPr/>
      <dgm:t>
        <a:bodyPr/>
        <a:lstStyle/>
        <a:p>
          <a:r>
            <a:rPr lang="en-US" dirty="0" smtClean="0"/>
            <a:t>Genre</a:t>
          </a:r>
          <a:endParaRPr lang="en-US" dirty="0"/>
        </a:p>
      </dgm:t>
    </dgm:pt>
    <dgm:pt modelId="{E906E48E-CA68-A14B-9E2F-5FB077130ED2}" type="parTrans" cxnId="{8AE42100-1B14-6C48-B0F1-A80A1AF4DDC4}">
      <dgm:prSet/>
      <dgm:spPr/>
      <dgm:t>
        <a:bodyPr/>
        <a:lstStyle/>
        <a:p>
          <a:endParaRPr lang="en-US"/>
        </a:p>
      </dgm:t>
    </dgm:pt>
    <dgm:pt modelId="{E4DFDD91-DBE6-FA4E-8AB9-A2C2A636C60A}" type="sibTrans" cxnId="{8AE42100-1B14-6C48-B0F1-A80A1AF4DDC4}">
      <dgm:prSet/>
      <dgm:spPr/>
      <dgm:t>
        <a:bodyPr/>
        <a:lstStyle/>
        <a:p>
          <a:endParaRPr lang="en-US"/>
        </a:p>
      </dgm:t>
    </dgm:pt>
    <dgm:pt modelId="{A10A2D1F-649D-164C-9AD8-02C7F41135A4}">
      <dgm:prSet phldrT="[Text]"/>
      <dgm:spPr/>
      <dgm:t>
        <a:bodyPr/>
        <a:lstStyle/>
        <a:p>
          <a:r>
            <a:rPr lang="en-US" dirty="0" smtClean="0"/>
            <a:t>Satire</a:t>
          </a:r>
          <a:endParaRPr lang="en-US" dirty="0"/>
        </a:p>
      </dgm:t>
    </dgm:pt>
    <dgm:pt modelId="{20642CBE-AFBE-8847-A31B-14252763EBB0}" type="parTrans" cxnId="{F7FA90C5-F572-BE47-9254-25FC463338A3}">
      <dgm:prSet/>
      <dgm:spPr/>
      <dgm:t>
        <a:bodyPr/>
        <a:lstStyle/>
        <a:p>
          <a:endParaRPr lang="en-US"/>
        </a:p>
      </dgm:t>
    </dgm:pt>
    <dgm:pt modelId="{390C0993-511F-E64D-B9FF-F5957FB72C98}" type="sibTrans" cxnId="{F7FA90C5-F572-BE47-9254-25FC463338A3}">
      <dgm:prSet/>
      <dgm:spPr/>
      <dgm:t>
        <a:bodyPr/>
        <a:lstStyle/>
        <a:p>
          <a:endParaRPr lang="en-US"/>
        </a:p>
      </dgm:t>
    </dgm:pt>
    <dgm:pt modelId="{5D9C21B1-C484-7040-93D7-DD666E27F381}">
      <dgm:prSet phldrT="[Text]"/>
      <dgm:spPr/>
      <dgm:t>
        <a:bodyPr/>
        <a:lstStyle/>
        <a:p>
          <a:r>
            <a:rPr lang="en-US" dirty="0" smtClean="0"/>
            <a:t>Rhetorical triangle</a:t>
          </a:r>
          <a:endParaRPr lang="en-US" dirty="0"/>
        </a:p>
      </dgm:t>
    </dgm:pt>
    <dgm:pt modelId="{F11DD883-B5F8-0A49-A5D9-3D7B43A295C2}" type="parTrans" cxnId="{7345F532-5FA5-3949-A653-BD2DAD7ED0E3}">
      <dgm:prSet/>
      <dgm:spPr/>
      <dgm:t>
        <a:bodyPr/>
        <a:lstStyle/>
        <a:p>
          <a:endParaRPr lang="en-US"/>
        </a:p>
      </dgm:t>
    </dgm:pt>
    <dgm:pt modelId="{43649ABE-9750-6C47-9E2C-9A7BE3BD1760}" type="sibTrans" cxnId="{7345F532-5FA5-3949-A653-BD2DAD7ED0E3}">
      <dgm:prSet/>
      <dgm:spPr/>
      <dgm:t>
        <a:bodyPr/>
        <a:lstStyle/>
        <a:p>
          <a:endParaRPr lang="en-US"/>
        </a:p>
      </dgm:t>
    </dgm:pt>
    <dgm:pt modelId="{EA50D1F0-F826-8C44-9DC5-AE7FF0814FD9}">
      <dgm:prSet phldrT="[Text]"/>
      <dgm:spPr/>
      <dgm:t>
        <a:bodyPr/>
        <a:lstStyle/>
        <a:p>
          <a:r>
            <a:rPr lang="en-US" dirty="0" smtClean="0"/>
            <a:t>Persuasion</a:t>
          </a:r>
          <a:endParaRPr lang="en-US" dirty="0"/>
        </a:p>
      </dgm:t>
    </dgm:pt>
    <dgm:pt modelId="{BB6B6DB2-87F0-3B4C-AC29-E86FD9F6210B}" type="parTrans" cxnId="{EB7612CA-D342-F645-B62A-C11CFD5DB0FD}">
      <dgm:prSet/>
      <dgm:spPr/>
      <dgm:t>
        <a:bodyPr/>
        <a:lstStyle/>
        <a:p>
          <a:endParaRPr lang="en-US"/>
        </a:p>
      </dgm:t>
    </dgm:pt>
    <dgm:pt modelId="{0B61C195-1EB6-6B46-995B-3F1501D83E76}" type="sibTrans" cxnId="{EB7612CA-D342-F645-B62A-C11CFD5DB0FD}">
      <dgm:prSet/>
      <dgm:spPr/>
      <dgm:t>
        <a:bodyPr/>
        <a:lstStyle/>
        <a:p>
          <a:endParaRPr lang="en-US"/>
        </a:p>
      </dgm:t>
    </dgm:pt>
    <dgm:pt modelId="{7586E400-B112-534C-B9D3-51090C256AB1}">
      <dgm:prSet phldrT="[Text]"/>
      <dgm:spPr/>
      <dgm:t>
        <a:bodyPr/>
        <a:lstStyle/>
        <a:p>
          <a:r>
            <a:rPr lang="en-US" dirty="0" smtClean="0"/>
            <a:t>Ethos</a:t>
          </a:r>
          <a:endParaRPr lang="en-US" dirty="0"/>
        </a:p>
      </dgm:t>
    </dgm:pt>
    <dgm:pt modelId="{7C46AC5B-2FD9-4D40-95F3-E7CE99BB4117}" type="parTrans" cxnId="{D391DBF3-4E11-0143-8DE9-83A6BA36EF60}">
      <dgm:prSet/>
      <dgm:spPr/>
      <dgm:t>
        <a:bodyPr/>
        <a:lstStyle/>
        <a:p>
          <a:endParaRPr lang="en-US"/>
        </a:p>
      </dgm:t>
    </dgm:pt>
    <dgm:pt modelId="{5D8D7D82-0258-F341-83D0-F035E7B121D2}" type="sibTrans" cxnId="{D391DBF3-4E11-0143-8DE9-83A6BA36EF60}">
      <dgm:prSet/>
      <dgm:spPr/>
      <dgm:t>
        <a:bodyPr/>
        <a:lstStyle/>
        <a:p>
          <a:endParaRPr lang="en-US"/>
        </a:p>
      </dgm:t>
    </dgm:pt>
    <dgm:pt modelId="{9E807004-83D3-D34A-AE91-9BAB3D3AA283}">
      <dgm:prSet phldrT="[Text]"/>
      <dgm:spPr/>
      <dgm:t>
        <a:bodyPr/>
        <a:lstStyle/>
        <a:p>
          <a:r>
            <a:rPr lang="en-US" dirty="0" smtClean="0"/>
            <a:t>Pathos </a:t>
          </a:r>
          <a:endParaRPr lang="en-US" dirty="0"/>
        </a:p>
      </dgm:t>
    </dgm:pt>
    <dgm:pt modelId="{AFA9DFCC-34FE-B740-8DB2-B0CAC6DD3A6A}" type="parTrans" cxnId="{196552F3-9214-1948-97D1-C4FDC00FAC24}">
      <dgm:prSet/>
      <dgm:spPr/>
      <dgm:t>
        <a:bodyPr/>
        <a:lstStyle/>
        <a:p>
          <a:endParaRPr lang="en-US"/>
        </a:p>
      </dgm:t>
    </dgm:pt>
    <dgm:pt modelId="{FBD26771-89B3-3D4E-8D3E-DB273D54394E}" type="sibTrans" cxnId="{196552F3-9214-1948-97D1-C4FDC00FAC24}">
      <dgm:prSet/>
      <dgm:spPr/>
      <dgm:t>
        <a:bodyPr/>
        <a:lstStyle/>
        <a:p>
          <a:endParaRPr lang="en-US"/>
        </a:p>
      </dgm:t>
    </dgm:pt>
    <dgm:pt modelId="{9979FC24-2569-8E42-9F92-DC8A78A336BC}">
      <dgm:prSet phldrT="[Text]"/>
      <dgm:spPr/>
      <dgm:t>
        <a:bodyPr/>
        <a:lstStyle/>
        <a:p>
          <a:r>
            <a:rPr lang="en-US" dirty="0" smtClean="0"/>
            <a:t>Logos</a:t>
          </a:r>
          <a:endParaRPr lang="en-US" dirty="0"/>
        </a:p>
      </dgm:t>
    </dgm:pt>
    <dgm:pt modelId="{3E8649B3-EFC1-3E44-8074-E366A37EE813}" type="parTrans" cxnId="{612804A2-8783-A24C-98EF-CABC49ABEAD8}">
      <dgm:prSet/>
      <dgm:spPr/>
      <dgm:t>
        <a:bodyPr/>
        <a:lstStyle/>
        <a:p>
          <a:endParaRPr lang="en-US"/>
        </a:p>
      </dgm:t>
    </dgm:pt>
    <dgm:pt modelId="{FCC770E7-E8F3-4A4D-973C-69405F839E43}" type="sibTrans" cxnId="{612804A2-8783-A24C-98EF-CABC49ABEAD8}">
      <dgm:prSet/>
      <dgm:spPr/>
      <dgm:t>
        <a:bodyPr/>
        <a:lstStyle/>
        <a:p>
          <a:endParaRPr lang="en-US"/>
        </a:p>
      </dgm:t>
    </dgm:pt>
    <dgm:pt modelId="{336802E9-66E3-664C-B877-5C77563A1C7C}">
      <dgm:prSet phldrT="[Text]"/>
      <dgm:spPr/>
      <dgm:t>
        <a:bodyPr/>
        <a:lstStyle/>
        <a:p>
          <a:r>
            <a:rPr lang="en-US" dirty="0" smtClean="0"/>
            <a:t>Realism</a:t>
          </a:r>
          <a:endParaRPr lang="en-US" dirty="0"/>
        </a:p>
      </dgm:t>
    </dgm:pt>
    <dgm:pt modelId="{F01F3B56-EAD2-2747-A9E3-6E9FEE1772CC}" type="parTrans" cxnId="{262FD534-0866-F749-95E7-385D82E6A2FC}">
      <dgm:prSet/>
      <dgm:spPr/>
      <dgm:t>
        <a:bodyPr/>
        <a:lstStyle/>
        <a:p>
          <a:endParaRPr lang="en-US"/>
        </a:p>
      </dgm:t>
    </dgm:pt>
    <dgm:pt modelId="{B668385D-A8B7-BD41-8413-62A895595E56}" type="sibTrans" cxnId="{262FD534-0866-F749-95E7-385D82E6A2FC}">
      <dgm:prSet/>
      <dgm:spPr/>
      <dgm:t>
        <a:bodyPr/>
        <a:lstStyle/>
        <a:p>
          <a:endParaRPr lang="en-US"/>
        </a:p>
      </dgm:t>
    </dgm:pt>
    <dgm:pt modelId="{62E85A18-1E52-C645-B3A0-D3F73EAF7813}">
      <dgm:prSet phldrT="[Text]"/>
      <dgm:spPr/>
      <dgm:t>
        <a:bodyPr/>
        <a:lstStyle/>
        <a:p>
          <a:r>
            <a:rPr lang="en-US" dirty="0" smtClean="0"/>
            <a:t>Equality</a:t>
          </a:r>
          <a:endParaRPr lang="en-US" dirty="0"/>
        </a:p>
      </dgm:t>
    </dgm:pt>
    <dgm:pt modelId="{CA6F8ABF-516D-0644-A819-097AE0392A87}" type="parTrans" cxnId="{54837BA6-B5C8-6F42-9D34-3E6E4E6A603E}">
      <dgm:prSet/>
      <dgm:spPr/>
      <dgm:t>
        <a:bodyPr/>
        <a:lstStyle/>
        <a:p>
          <a:endParaRPr lang="en-US"/>
        </a:p>
      </dgm:t>
    </dgm:pt>
    <dgm:pt modelId="{CD713472-2682-4846-A543-5D416AE172C0}" type="sibTrans" cxnId="{54837BA6-B5C8-6F42-9D34-3E6E4E6A603E}">
      <dgm:prSet/>
      <dgm:spPr/>
      <dgm:t>
        <a:bodyPr/>
        <a:lstStyle/>
        <a:p>
          <a:endParaRPr lang="en-US"/>
        </a:p>
      </dgm:t>
    </dgm:pt>
    <dgm:pt modelId="{61E5516A-1E18-E340-A508-C94369D239C1}">
      <dgm:prSet phldrT="[Text]"/>
      <dgm:spPr/>
      <dgm:t>
        <a:bodyPr/>
        <a:lstStyle/>
        <a:p>
          <a:r>
            <a:rPr lang="en-US" dirty="0" smtClean="0"/>
            <a:t>Freedom </a:t>
          </a:r>
          <a:endParaRPr lang="en-US" dirty="0"/>
        </a:p>
      </dgm:t>
    </dgm:pt>
    <dgm:pt modelId="{1BF093E1-630F-AE45-ABCF-97DF0BD21E5F}" type="parTrans" cxnId="{CB9B8791-1086-4B46-A00F-289AD84839C6}">
      <dgm:prSet/>
      <dgm:spPr/>
      <dgm:t>
        <a:bodyPr/>
        <a:lstStyle/>
        <a:p>
          <a:endParaRPr lang="en-US"/>
        </a:p>
      </dgm:t>
    </dgm:pt>
    <dgm:pt modelId="{D380B78C-8C07-6F41-995B-77FB8C714C60}" type="sibTrans" cxnId="{CB9B8791-1086-4B46-A00F-289AD84839C6}">
      <dgm:prSet/>
      <dgm:spPr/>
      <dgm:t>
        <a:bodyPr/>
        <a:lstStyle/>
        <a:p>
          <a:endParaRPr lang="en-US"/>
        </a:p>
      </dgm:t>
    </dgm:pt>
    <dgm:pt modelId="{E839CCB6-0E3E-EC4A-81E0-D7A7380EA7F5}">
      <dgm:prSet phldrT="[Text]"/>
      <dgm:spPr/>
      <dgm:t>
        <a:bodyPr/>
        <a:lstStyle/>
        <a:p>
          <a:r>
            <a:rPr lang="en-US" dirty="0" smtClean="0"/>
            <a:t>individuality</a:t>
          </a:r>
          <a:endParaRPr lang="en-US" dirty="0"/>
        </a:p>
      </dgm:t>
    </dgm:pt>
    <dgm:pt modelId="{ECBEBBB9-D26C-2F4B-B84B-1429ADC47960}" type="parTrans" cxnId="{ACEB4DDB-B753-3D47-B27E-D6066A6C7302}">
      <dgm:prSet/>
      <dgm:spPr/>
      <dgm:t>
        <a:bodyPr/>
        <a:lstStyle/>
        <a:p>
          <a:endParaRPr lang="en-US"/>
        </a:p>
      </dgm:t>
    </dgm:pt>
    <dgm:pt modelId="{5B649145-0AED-0D4D-BFAC-E912BD6891C8}" type="sibTrans" cxnId="{ACEB4DDB-B753-3D47-B27E-D6066A6C7302}">
      <dgm:prSet/>
      <dgm:spPr/>
      <dgm:t>
        <a:bodyPr/>
        <a:lstStyle/>
        <a:p>
          <a:endParaRPr lang="en-US"/>
        </a:p>
      </dgm:t>
    </dgm:pt>
    <dgm:pt modelId="{A109D863-3D5F-5346-BF84-3561F2DC4944}">
      <dgm:prSet phldrT="[Text]"/>
      <dgm:spPr/>
      <dgm:t>
        <a:bodyPr/>
        <a:lstStyle/>
        <a:p>
          <a:endParaRPr lang="en-US" dirty="0"/>
        </a:p>
      </dgm:t>
    </dgm:pt>
    <dgm:pt modelId="{37C345CE-F5C1-EA4B-AFE3-3B64FFADC3E7}" type="parTrans" cxnId="{0CE22407-4EC5-9B42-91B4-3A8DDB67279D}">
      <dgm:prSet/>
      <dgm:spPr/>
      <dgm:t>
        <a:bodyPr/>
        <a:lstStyle/>
        <a:p>
          <a:endParaRPr lang="en-US"/>
        </a:p>
      </dgm:t>
    </dgm:pt>
    <dgm:pt modelId="{CEC8338A-947A-AB4E-8F27-6BD911F5B0E9}" type="sibTrans" cxnId="{0CE22407-4EC5-9B42-91B4-3A8DDB67279D}">
      <dgm:prSet/>
      <dgm:spPr/>
      <dgm:t>
        <a:bodyPr/>
        <a:lstStyle/>
        <a:p>
          <a:endParaRPr lang="en-US"/>
        </a:p>
      </dgm:t>
    </dgm:pt>
    <dgm:pt modelId="{077DB23E-4A4F-2C42-8485-652EF77FE003}">
      <dgm:prSet phldrT="[Text]"/>
      <dgm:spPr/>
      <dgm:t>
        <a:bodyPr/>
        <a:lstStyle/>
        <a:p>
          <a:r>
            <a:rPr lang="en-US" dirty="0" smtClean="0"/>
            <a:t>Irony</a:t>
          </a:r>
          <a:endParaRPr lang="en-US" dirty="0"/>
        </a:p>
      </dgm:t>
    </dgm:pt>
    <dgm:pt modelId="{C53747FF-C308-C44B-9360-00833803A346}" type="parTrans" cxnId="{8FD0EB7D-902A-7D41-B854-CFF3B226F111}">
      <dgm:prSet/>
      <dgm:spPr/>
      <dgm:t>
        <a:bodyPr/>
        <a:lstStyle/>
        <a:p>
          <a:endParaRPr lang="en-US"/>
        </a:p>
      </dgm:t>
    </dgm:pt>
    <dgm:pt modelId="{1615E6E7-B47D-B34E-B4D5-B8811F0530DA}" type="sibTrans" cxnId="{8FD0EB7D-902A-7D41-B854-CFF3B226F111}">
      <dgm:prSet/>
      <dgm:spPr/>
      <dgm:t>
        <a:bodyPr/>
        <a:lstStyle/>
        <a:p>
          <a:endParaRPr lang="en-US"/>
        </a:p>
      </dgm:t>
    </dgm:pt>
    <dgm:pt modelId="{4D199C27-AC3B-DC48-84C1-9B93B2A596A7}">
      <dgm:prSet phldrT="[Text]"/>
      <dgm:spPr/>
      <dgm:t>
        <a:bodyPr/>
        <a:lstStyle/>
        <a:p>
          <a:r>
            <a:rPr lang="en-US" dirty="0" smtClean="0"/>
            <a:t>Hyperbole</a:t>
          </a:r>
          <a:endParaRPr lang="en-US" dirty="0"/>
        </a:p>
      </dgm:t>
    </dgm:pt>
    <dgm:pt modelId="{A28379BA-9EA3-544D-9112-BA17C8014DB6}" type="parTrans" cxnId="{015F244D-2B5E-2A40-9E99-A3316CE70D82}">
      <dgm:prSet/>
      <dgm:spPr/>
      <dgm:t>
        <a:bodyPr/>
        <a:lstStyle/>
        <a:p>
          <a:endParaRPr lang="en-US"/>
        </a:p>
      </dgm:t>
    </dgm:pt>
    <dgm:pt modelId="{D134F6D8-FC0F-3349-ADB2-D3652B924ECC}" type="sibTrans" cxnId="{015F244D-2B5E-2A40-9E99-A3316CE70D82}">
      <dgm:prSet/>
      <dgm:spPr/>
      <dgm:t>
        <a:bodyPr/>
        <a:lstStyle/>
        <a:p>
          <a:endParaRPr lang="en-US"/>
        </a:p>
      </dgm:t>
    </dgm:pt>
    <dgm:pt modelId="{509A945F-901C-B841-B88C-53E67ACAA03A}">
      <dgm:prSet phldrT="[Text]"/>
      <dgm:spPr/>
      <dgm:t>
        <a:bodyPr/>
        <a:lstStyle/>
        <a:p>
          <a:r>
            <a:rPr lang="en-US" dirty="0" smtClean="0"/>
            <a:t>Understatement</a:t>
          </a:r>
          <a:endParaRPr lang="en-US" dirty="0"/>
        </a:p>
      </dgm:t>
    </dgm:pt>
    <dgm:pt modelId="{85CCFB29-2F4F-A14B-BDEC-0A59C7A5C259}" type="parTrans" cxnId="{CC607843-4AFD-B443-ADB2-A4CB6CE85781}">
      <dgm:prSet/>
      <dgm:spPr/>
      <dgm:t>
        <a:bodyPr/>
        <a:lstStyle/>
        <a:p>
          <a:endParaRPr lang="en-US"/>
        </a:p>
      </dgm:t>
    </dgm:pt>
    <dgm:pt modelId="{09FB1B88-62B5-AE40-8431-E49D99B0412C}" type="sibTrans" cxnId="{CC607843-4AFD-B443-ADB2-A4CB6CE85781}">
      <dgm:prSet/>
      <dgm:spPr/>
      <dgm:t>
        <a:bodyPr/>
        <a:lstStyle/>
        <a:p>
          <a:endParaRPr lang="en-US"/>
        </a:p>
      </dgm:t>
    </dgm:pt>
    <dgm:pt modelId="{1A07E8B7-7268-FF4B-8E6F-AB94C6040360}">
      <dgm:prSet phldrT="[Text]"/>
      <dgm:spPr/>
      <dgm:t>
        <a:bodyPr/>
        <a:lstStyle/>
        <a:p>
          <a:r>
            <a:rPr lang="en-US" dirty="0" smtClean="0"/>
            <a:t>Narrator</a:t>
          </a:r>
          <a:endParaRPr lang="en-US" dirty="0"/>
        </a:p>
      </dgm:t>
    </dgm:pt>
    <dgm:pt modelId="{6614614B-1671-1C45-8130-37D61B5036C3}" type="parTrans" cxnId="{2680D62D-3DCB-6945-9671-27F777DB5165}">
      <dgm:prSet/>
      <dgm:spPr/>
      <dgm:t>
        <a:bodyPr/>
        <a:lstStyle/>
        <a:p>
          <a:endParaRPr lang="en-US"/>
        </a:p>
      </dgm:t>
    </dgm:pt>
    <dgm:pt modelId="{D7097550-F022-D643-9069-B92F25F50193}" type="sibTrans" cxnId="{2680D62D-3DCB-6945-9671-27F777DB5165}">
      <dgm:prSet/>
      <dgm:spPr/>
      <dgm:t>
        <a:bodyPr/>
        <a:lstStyle/>
        <a:p>
          <a:endParaRPr lang="en-US"/>
        </a:p>
      </dgm:t>
    </dgm:pt>
    <dgm:pt modelId="{40DD3164-730A-EB43-B3C7-F0339F5D354C}">
      <dgm:prSet phldrT="[Text]"/>
      <dgm:spPr/>
      <dgm:t>
        <a:bodyPr/>
        <a:lstStyle/>
        <a:p>
          <a:r>
            <a:rPr lang="en-US" dirty="0" smtClean="0"/>
            <a:t>Point of View</a:t>
          </a:r>
          <a:endParaRPr lang="en-US" dirty="0"/>
        </a:p>
      </dgm:t>
    </dgm:pt>
    <dgm:pt modelId="{3269E9E5-4BA5-4B40-84DA-8A6D58CE15FC}" type="parTrans" cxnId="{A2A673F1-3C7F-FA4F-AFD9-F35869E598A9}">
      <dgm:prSet/>
      <dgm:spPr/>
      <dgm:t>
        <a:bodyPr/>
        <a:lstStyle/>
        <a:p>
          <a:endParaRPr lang="en-US"/>
        </a:p>
      </dgm:t>
    </dgm:pt>
    <dgm:pt modelId="{FE2E0BAC-E61A-7F4E-97E8-4559B3EEA352}" type="sibTrans" cxnId="{A2A673F1-3C7F-FA4F-AFD9-F35869E598A9}">
      <dgm:prSet/>
      <dgm:spPr/>
      <dgm:t>
        <a:bodyPr/>
        <a:lstStyle/>
        <a:p>
          <a:endParaRPr lang="en-US"/>
        </a:p>
      </dgm:t>
    </dgm:pt>
    <dgm:pt modelId="{70042F03-8EE0-144E-9D99-E3C048DED3A3}">
      <dgm:prSet phldrT="[Text]"/>
      <dgm:spPr/>
      <dgm:t>
        <a:bodyPr/>
        <a:lstStyle/>
        <a:p>
          <a:r>
            <a:rPr lang="en-US" dirty="0" smtClean="0"/>
            <a:t>American Identity</a:t>
          </a:r>
          <a:endParaRPr lang="en-US" dirty="0"/>
        </a:p>
      </dgm:t>
    </dgm:pt>
    <dgm:pt modelId="{FF78666E-042F-7F42-84B4-D09FC51C653E}" type="parTrans" cxnId="{4B769987-9BC6-7D4E-9E79-B0363A7FF930}">
      <dgm:prSet/>
      <dgm:spPr/>
      <dgm:t>
        <a:bodyPr/>
        <a:lstStyle/>
        <a:p>
          <a:endParaRPr lang="en-US"/>
        </a:p>
      </dgm:t>
    </dgm:pt>
    <dgm:pt modelId="{E5E33816-C623-7D45-944F-F10D00B65D31}" type="sibTrans" cxnId="{4B769987-9BC6-7D4E-9E79-B0363A7FF930}">
      <dgm:prSet/>
      <dgm:spPr/>
      <dgm:t>
        <a:bodyPr/>
        <a:lstStyle/>
        <a:p>
          <a:endParaRPr lang="en-US"/>
        </a:p>
      </dgm:t>
    </dgm:pt>
    <dgm:pt modelId="{21520057-A270-E74E-BF47-365B63AB6947}">
      <dgm:prSet phldrT="[Text]"/>
      <dgm:spPr/>
      <dgm:t>
        <a:bodyPr/>
        <a:lstStyle/>
        <a:p>
          <a:r>
            <a:rPr lang="en-US" dirty="0" smtClean="0"/>
            <a:t>Justice</a:t>
          </a:r>
          <a:endParaRPr lang="en-US" dirty="0"/>
        </a:p>
      </dgm:t>
    </dgm:pt>
    <dgm:pt modelId="{1CDA5569-C919-FB4C-B1A3-B7403ACC7728}" type="parTrans" cxnId="{5A49E8DA-4006-2C49-BABF-8D13B1830473}">
      <dgm:prSet/>
      <dgm:spPr/>
      <dgm:t>
        <a:bodyPr/>
        <a:lstStyle/>
        <a:p>
          <a:endParaRPr lang="en-US"/>
        </a:p>
      </dgm:t>
    </dgm:pt>
    <dgm:pt modelId="{73AB61ED-B65E-3D45-9229-92BDF8966ABB}" type="sibTrans" cxnId="{5A49E8DA-4006-2C49-BABF-8D13B1830473}">
      <dgm:prSet/>
      <dgm:spPr/>
      <dgm:t>
        <a:bodyPr/>
        <a:lstStyle/>
        <a:p>
          <a:endParaRPr lang="en-US"/>
        </a:p>
      </dgm:t>
    </dgm:pt>
    <dgm:pt modelId="{EAE145B1-C945-BC4D-98EF-1106E4DDF759}">
      <dgm:prSet phldrT="[Text]"/>
      <dgm:spPr/>
      <dgm:t>
        <a:bodyPr/>
        <a:lstStyle/>
        <a:p>
          <a:r>
            <a:rPr lang="en-US" dirty="0" smtClean="0"/>
            <a:t>Regionalism</a:t>
          </a:r>
          <a:endParaRPr lang="en-US" dirty="0"/>
        </a:p>
      </dgm:t>
    </dgm:pt>
    <dgm:pt modelId="{54D856A6-E1E3-9B41-8CD1-790670405FB1}" type="parTrans" cxnId="{AA8698C9-6ADD-1745-8DB5-02E017FBE705}">
      <dgm:prSet/>
      <dgm:spPr/>
      <dgm:t>
        <a:bodyPr/>
        <a:lstStyle/>
        <a:p>
          <a:endParaRPr lang="en-US"/>
        </a:p>
      </dgm:t>
    </dgm:pt>
    <dgm:pt modelId="{C4AE051A-34C8-3B47-A194-AA5F5CD3D9C2}" type="sibTrans" cxnId="{AA8698C9-6ADD-1745-8DB5-02E017FBE705}">
      <dgm:prSet/>
      <dgm:spPr/>
      <dgm:t>
        <a:bodyPr/>
        <a:lstStyle/>
        <a:p>
          <a:endParaRPr lang="en-US"/>
        </a:p>
      </dgm:t>
    </dgm:pt>
    <dgm:pt modelId="{3496B401-3C69-8647-8F21-1BA26E4242D0}">
      <dgm:prSet phldrT="[Text]"/>
      <dgm:spPr/>
      <dgm:t>
        <a:bodyPr/>
        <a:lstStyle/>
        <a:p>
          <a:endParaRPr lang="en-US" dirty="0"/>
        </a:p>
      </dgm:t>
    </dgm:pt>
    <dgm:pt modelId="{A18BF746-99ED-7F4B-BE96-E0C1B7128B84}" type="parTrans" cxnId="{02F402A5-8EF1-1543-AB90-E9673DD758CB}">
      <dgm:prSet/>
      <dgm:spPr/>
      <dgm:t>
        <a:bodyPr/>
        <a:lstStyle/>
        <a:p>
          <a:endParaRPr lang="en-US"/>
        </a:p>
      </dgm:t>
    </dgm:pt>
    <dgm:pt modelId="{F22EB80E-EA35-4F41-99FB-E3BB561783D1}" type="sibTrans" cxnId="{02F402A5-8EF1-1543-AB90-E9673DD758CB}">
      <dgm:prSet/>
      <dgm:spPr/>
      <dgm:t>
        <a:bodyPr/>
        <a:lstStyle/>
        <a:p>
          <a:endParaRPr lang="en-US"/>
        </a:p>
      </dgm:t>
    </dgm:pt>
    <dgm:pt modelId="{98543971-D3D6-AD41-812C-B87921382ECC}">
      <dgm:prSet phldrT="[Text]"/>
      <dgm:spPr/>
      <dgm:t>
        <a:bodyPr/>
        <a:lstStyle/>
        <a:p>
          <a:r>
            <a:rPr lang="en-US" dirty="0" smtClean="0"/>
            <a:t>Abolitionism</a:t>
          </a:r>
          <a:endParaRPr lang="en-US" dirty="0"/>
        </a:p>
      </dgm:t>
    </dgm:pt>
    <dgm:pt modelId="{CF0C4774-0FED-DC4B-9F23-15A1AFD747D2}" type="parTrans" cxnId="{B7C7D380-5563-F14C-A166-8ACBBFDCD04D}">
      <dgm:prSet/>
      <dgm:spPr/>
      <dgm:t>
        <a:bodyPr/>
        <a:lstStyle/>
        <a:p>
          <a:endParaRPr lang="en-US"/>
        </a:p>
      </dgm:t>
    </dgm:pt>
    <dgm:pt modelId="{2E909530-0F18-FB4E-AD4B-00BFF6CE3640}" type="sibTrans" cxnId="{B7C7D380-5563-F14C-A166-8ACBBFDCD04D}">
      <dgm:prSet/>
      <dgm:spPr/>
      <dgm:t>
        <a:bodyPr/>
        <a:lstStyle/>
        <a:p>
          <a:endParaRPr lang="en-US"/>
        </a:p>
      </dgm:t>
    </dgm:pt>
    <dgm:pt modelId="{0A5B6367-7A92-1048-A066-54BD71E77209}">
      <dgm:prSet phldrT="[Text]"/>
      <dgm:spPr/>
      <dgm:t>
        <a:bodyPr/>
        <a:lstStyle/>
        <a:p>
          <a:r>
            <a:rPr lang="en-US" dirty="0" smtClean="0"/>
            <a:t>Human Rights</a:t>
          </a:r>
          <a:endParaRPr lang="en-US" dirty="0"/>
        </a:p>
      </dgm:t>
    </dgm:pt>
    <dgm:pt modelId="{0843E353-430D-D446-AD91-D20EC3DBB368}" type="parTrans" cxnId="{B85CA1EE-4BF6-CC40-A467-1CC5A4CC3316}">
      <dgm:prSet/>
      <dgm:spPr/>
      <dgm:t>
        <a:bodyPr/>
        <a:lstStyle/>
        <a:p>
          <a:endParaRPr lang="en-US"/>
        </a:p>
      </dgm:t>
    </dgm:pt>
    <dgm:pt modelId="{2A9A54C9-F0A3-8C4A-903F-DC563116DAFF}" type="sibTrans" cxnId="{B85CA1EE-4BF6-CC40-A467-1CC5A4CC3316}">
      <dgm:prSet/>
      <dgm:spPr/>
      <dgm:t>
        <a:bodyPr/>
        <a:lstStyle/>
        <a:p>
          <a:endParaRPr lang="en-US"/>
        </a:p>
      </dgm:t>
    </dgm:pt>
    <dgm:pt modelId="{CA1AA923-886E-5549-8B03-761E2B0DBB68}" type="pres">
      <dgm:prSet presAssocID="{9DCE8DC9-E044-0C4D-9C96-DE09B21B954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AC0298-9340-D249-84E6-7130FFA7860B}" type="pres">
      <dgm:prSet presAssocID="{6F753A2D-CA38-E14D-9837-854238415D4D}" presName="composite" presStyleCnt="0"/>
      <dgm:spPr/>
    </dgm:pt>
    <dgm:pt modelId="{3B1261FF-96F8-EC48-9BEE-B018D584BDC5}" type="pres">
      <dgm:prSet presAssocID="{6F753A2D-CA38-E14D-9837-854238415D4D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147262-6985-1341-BC69-8CFC4167C4FA}" type="pres">
      <dgm:prSet presAssocID="{6F753A2D-CA38-E14D-9837-854238415D4D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7AFF66-8924-0C40-95B9-B3BDBB24E658}" type="pres">
      <dgm:prSet presAssocID="{57818EC3-18EB-324A-B847-5B7EF15ADCE3}" presName="space" presStyleCnt="0"/>
      <dgm:spPr/>
    </dgm:pt>
    <dgm:pt modelId="{CEB70AAA-CF23-EB4C-AE29-654E016FD147}" type="pres">
      <dgm:prSet presAssocID="{2C8AD376-1CEC-0442-BE4D-9DC2C70EAE73}" presName="composite" presStyleCnt="0"/>
      <dgm:spPr/>
    </dgm:pt>
    <dgm:pt modelId="{0142D377-4776-5B4B-8166-D872C4533C2F}" type="pres">
      <dgm:prSet presAssocID="{2C8AD376-1CEC-0442-BE4D-9DC2C70EAE7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7330E3-EA42-7241-B5CE-15D8DDB6838A}" type="pres">
      <dgm:prSet presAssocID="{2C8AD376-1CEC-0442-BE4D-9DC2C70EAE73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CF5CCB-45D9-4544-B016-1DE733251988}" type="pres">
      <dgm:prSet presAssocID="{477A7BE6-E70C-DE49-93AC-1E36DB4908E7}" presName="space" presStyleCnt="0"/>
      <dgm:spPr/>
    </dgm:pt>
    <dgm:pt modelId="{8706BBF7-0D09-1247-A284-444D4BF687BB}" type="pres">
      <dgm:prSet presAssocID="{614D5E56-CA36-5348-8A75-2B41E1ED2CBA}" presName="composite" presStyleCnt="0"/>
      <dgm:spPr/>
    </dgm:pt>
    <dgm:pt modelId="{F1B91C56-A621-BE46-AF1B-55B20669D3D3}" type="pres">
      <dgm:prSet presAssocID="{614D5E56-CA36-5348-8A75-2B41E1ED2CB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95DFE5-E4BB-E341-8D9C-8886E7C29E83}" type="pres">
      <dgm:prSet presAssocID="{614D5E56-CA36-5348-8A75-2B41E1ED2CBA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2457A8-412F-2545-8B06-788334CDB88A}" type="presOf" srcId="{9960BCBF-8525-4A48-BF4E-328ABE2AC1A7}" destId="{61147262-6985-1341-BC69-8CFC4167C4FA}" srcOrd="0" destOrd="4" presId="urn:microsoft.com/office/officeart/2005/8/layout/hList1"/>
    <dgm:cxn modelId="{F78A683D-744D-0641-8058-8154BC04E1FE}" type="presOf" srcId="{6D37B5EE-756C-AB4D-AD33-0C3BB60CCE81}" destId="{61147262-6985-1341-BC69-8CFC4167C4FA}" srcOrd="0" destOrd="3" presId="urn:microsoft.com/office/officeart/2005/8/layout/hList1"/>
    <dgm:cxn modelId="{54837BA6-B5C8-6F42-9D34-3E6E4E6A603E}" srcId="{2C8AD376-1CEC-0442-BE4D-9DC2C70EAE73}" destId="{62E85A18-1E52-C645-B3A0-D3F73EAF7813}" srcOrd="8" destOrd="0" parTransId="{CA6F8ABF-516D-0644-A819-097AE0392A87}" sibTransId="{CD713472-2682-4846-A543-5D416AE172C0}"/>
    <dgm:cxn modelId="{A08EA1DB-E815-AC4F-A6C2-DA1FEE430FFB}" srcId="{9DCE8DC9-E044-0C4D-9C96-DE09B21B9542}" destId="{2C8AD376-1CEC-0442-BE4D-9DC2C70EAE73}" srcOrd="1" destOrd="0" parTransId="{F7484448-1BDC-C34A-B70D-D0521E1A0ED9}" sibTransId="{477A7BE6-E70C-DE49-93AC-1E36DB4908E7}"/>
    <dgm:cxn modelId="{A1E349CC-E4D3-5B4E-A012-E765EEBDD96D}" srcId="{6F753A2D-CA38-E14D-9837-854238415D4D}" destId="{FD2206A9-3EFE-074C-9FAE-3B4A7CC56062}" srcOrd="0" destOrd="0" parTransId="{2BE0D5C7-1343-4948-9C5E-71F156E8B0F5}" sibTransId="{76A9678D-349D-8146-81DF-345025A44D79}"/>
    <dgm:cxn modelId="{70E09186-7B6C-BE46-8F83-9423C320832D}" type="presOf" srcId="{6F753A2D-CA38-E14D-9837-854238415D4D}" destId="{3B1261FF-96F8-EC48-9BEE-B018D584BDC5}" srcOrd="0" destOrd="0" presId="urn:microsoft.com/office/officeart/2005/8/layout/hList1"/>
    <dgm:cxn modelId="{63B68337-9866-D046-82E6-F00D269F8C17}" type="presOf" srcId="{A109D863-3D5F-5346-BF84-3561F2DC4944}" destId="{0895DFE5-E4BB-E341-8D9C-8886E7C29E83}" srcOrd="0" destOrd="2" presId="urn:microsoft.com/office/officeart/2005/8/layout/hList1"/>
    <dgm:cxn modelId="{2100F165-35E4-184B-A5BF-26DD1718B4D0}" type="presOf" srcId="{4D199C27-AC3B-DC48-84C1-9B93B2A596A7}" destId="{61147262-6985-1341-BC69-8CFC4167C4FA}" srcOrd="0" destOrd="7" presId="urn:microsoft.com/office/officeart/2005/8/layout/hList1"/>
    <dgm:cxn modelId="{F67EC100-FF30-714D-821F-1C554E06C3E5}" type="presOf" srcId="{0D26E326-535E-FD48-9098-D37AF043D51B}" destId="{61147262-6985-1341-BC69-8CFC4167C4FA}" srcOrd="0" destOrd="1" presId="urn:microsoft.com/office/officeart/2005/8/layout/hList1"/>
    <dgm:cxn modelId="{CB9B8791-1086-4B46-A00F-289AD84839C6}" srcId="{2C8AD376-1CEC-0442-BE4D-9DC2C70EAE73}" destId="{61E5516A-1E18-E340-A508-C94369D239C1}" srcOrd="9" destOrd="0" parTransId="{1BF093E1-630F-AE45-ABCF-97DF0BD21E5F}" sibTransId="{D380B78C-8C07-6F41-995B-77FB8C714C60}"/>
    <dgm:cxn modelId="{A3A11DA1-FDB6-B440-8330-BF610BE3575C}" type="presOf" srcId="{EA50D1F0-F826-8C44-9DC5-AE7FF0814FD9}" destId="{61147262-6985-1341-BC69-8CFC4167C4FA}" srcOrd="0" destOrd="10" presId="urn:microsoft.com/office/officeart/2005/8/layout/hList1"/>
    <dgm:cxn modelId="{1CC8B886-DE63-5F4A-B5C6-9FE0DB9456BA}" type="presOf" srcId="{83385F6E-7579-944B-B87E-F2DF8A358DD7}" destId="{4C7330E3-EA42-7241-B5CE-15D8DDB6838A}" srcOrd="0" destOrd="5" presId="urn:microsoft.com/office/officeart/2005/8/layout/hList1"/>
    <dgm:cxn modelId="{ACEB4DDB-B753-3D47-B27E-D6066A6C7302}" srcId="{2C8AD376-1CEC-0442-BE4D-9DC2C70EAE73}" destId="{E839CCB6-0E3E-EC4A-81E0-D7A7380EA7F5}" srcOrd="10" destOrd="0" parTransId="{ECBEBBB9-D26C-2F4B-B84B-1429ADC47960}" sibTransId="{5B649145-0AED-0D4D-BFAC-E912BD6891C8}"/>
    <dgm:cxn modelId="{E8F335D0-1902-0A4F-8A1B-D713DCF13F2C}" type="presOf" srcId="{509A945F-901C-B841-B88C-53E67ACAA03A}" destId="{61147262-6985-1341-BC69-8CFC4167C4FA}" srcOrd="0" destOrd="8" presId="urn:microsoft.com/office/officeart/2005/8/layout/hList1"/>
    <dgm:cxn modelId="{B9559E5B-EF0C-CB4D-B3E1-629EE06E6E90}" type="presOf" srcId="{9E807004-83D3-D34A-AE91-9BAB3D3AA283}" destId="{61147262-6985-1341-BC69-8CFC4167C4FA}" srcOrd="0" destOrd="12" presId="urn:microsoft.com/office/officeart/2005/8/layout/hList1"/>
    <dgm:cxn modelId="{2680D62D-3DCB-6945-9671-27F777DB5165}" srcId="{6F753A2D-CA38-E14D-9837-854238415D4D}" destId="{1A07E8B7-7268-FF4B-8E6F-AB94C6040360}" srcOrd="14" destOrd="0" parTransId="{6614614B-1671-1C45-8130-37D61B5036C3}" sibTransId="{D7097550-F022-D643-9069-B92F25F50193}"/>
    <dgm:cxn modelId="{45F6B80C-F2E2-8B45-9E70-34D2C798F3E1}" type="presOf" srcId="{B586354A-C55F-6741-969E-71E87A6DD499}" destId="{61147262-6985-1341-BC69-8CFC4167C4FA}" srcOrd="0" destOrd="2" presId="urn:microsoft.com/office/officeart/2005/8/layout/hList1"/>
    <dgm:cxn modelId="{CC607843-4AFD-B443-ADB2-A4CB6CE85781}" srcId="{6F753A2D-CA38-E14D-9837-854238415D4D}" destId="{509A945F-901C-B841-B88C-53E67ACAA03A}" srcOrd="8" destOrd="0" parTransId="{85CCFB29-2F4F-A14B-BDEC-0A59C7A5C259}" sibTransId="{09FB1B88-62B5-AE40-8431-E49D99B0412C}"/>
    <dgm:cxn modelId="{3C8EDE33-FFCD-CB43-811C-1A7EB9CA5C2D}" type="presOf" srcId="{0A5B6367-7A92-1048-A066-54BD71E77209}" destId="{4C7330E3-EA42-7241-B5CE-15D8DDB6838A}" srcOrd="0" destOrd="4" presId="urn:microsoft.com/office/officeart/2005/8/layout/hList1"/>
    <dgm:cxn modelId="{8FD0EB7D-902A-7D41-B854-CFF3B226F111}" srcId="{6F753A2D-CA38-E14D-9837-854238415D4D}" destId="{077DB23E-4A4F-2C42-8485-652EF77FE003}" srcOrd="6" destOrd="0" parTransId="{C53747FF-C308-C44B-9360-00833803A346}" sibTransId="{1615E6E7-B47D-B34E-B4D5-B8811F0530DA}"/>
    <dgm:cxn modelId="{B6813854-3B36-1F49-BB0B-3BABAC312FF9}" type="presOf" srcId="{FD2206A9-3EFE-074C-9FAE-3B4A7CC56062}" destId="{61147262-6985-1341-BC69-8CFC4167C4FA}" srcOrd="0" destOrd="0" presId="urn:microsoft.com/office/officeart/2005/8/layout/hList1"/>
    <dgm:cxn modelId="{61C54BF7-5B7C-6840-A541-1899632B6F0B}" srcId="{6F753A2D-CA38-E14D-9837-854238415D4D}" destId="{0D26E326-535E-FD48-9098-D37AF043D51B}" srcOrd="1" destOrd="0" parTransId="{80F48221-0468-1646-B7D0-B2E5A76C7D12}" sibTransId="{A82EA28F-0BC3-D847-AF13-5F1C84EA283F}"/>
    <dgm:cxn modelId="{033708F5-1399-964B-8457-32FD44CB2E9D}" type="presOf" srcId="{62E85A18-1E52-C645-B3A0-D3F73EAF7813}" destId="{4C7330E3-EA42-7241-B5CE-15D8DDB6838A}" srcOrd="0" destOrd="8" presId="urn:microsoft.com/office/officeart/2005/8/layout/hList1"/>
    <dgm:cxn modelId="{6C1CB5FA-A34C-3A47-B2E2-094733B9DC76}" type="presOf" srcId="{9979FC24-2569-8E42-9F92-DC8A78A336BC}" destId="{61147262-6985-1341-BC69-8CFC4167C4FA}" srcOrd="0" destOrd="13" presId="urn:microsoft.com/office/officeart/2005/8/layout/hList1"/>
    <dgm:cxn modelId="{612804A2-8783-A24C-98EF-CABC49ABEAD8}" srcId="{6F753A2D-CA38-E14D-9837-854238415D4D}" destId="{9979FC24-2569-8E42-9F92-DC8A78A336BC}" srcOrd="13" destOrd="0" parTransId="{3E8649B3-EFC1-3E44-8074-E366A37EE813}" sibTransId="{FCC770E7-E8F3-4A4D-973C-69405F839E43}"/>
    <dgm:cxn modelId="{F7FA90C5-F572-BE47-9254-25FC463338A3}" srcId="{6F753A2D-CA38-E14D-9837-854238415D4D}" destId="{A10A2D1F-649D-164C-9AD8-02C7F41135A4}" srcOrd="5" destOrd="0" parTransId="{20642CBE-AFBE-8847-A31B-14252763EBB0}" sibTransId="{390C0993-511F-E64D-B9FF-F5957FB72C98}"/>
    <dgm:cxn modelId="{015F244D-2B5E-2A40-9E99-A3316CE70D82}" srcId="{6F753A2D-CA38-E14D-9837-854238415D4D}" destId="{4D199C27-AC3B-DC48-84C1-9B93B2A596A7}" srcOrd="7" destOrd="0" parTransId="{A28379BA-9EA3-544D-9112-BA17C8014DB6}" sibTransId="{D134F6D8-FC0F-3349-ADB2-D3652B924ECC}"/>
    <dgm:cxn modelId="{7345F532-5FA5-3949-A653-BD2DAD7ED0E3}" srcId="{6F753A2D-CA38-E14D-9837-854238415D4D}" destId="{5D9C21B1-C484-7040-93D7-DD666E27F381}" srcOrd="9" destOrd="0" parTransId="{F11DD883-B5F8-0A49-A5D9-3D7B43A295C2}" sibTransId="{43649ABE-9750-6C47-9E2C-9A7BE3BD1760}"/>
    <dgm:cxn modelId="{D391DBF3-4E11-0143-8DE9-83A6BA36EF60}" srcId="{6F753A2D-CA38-E14D-9837-854238415D4D}" destId="{7586E400-B112-534C-B9D3-51090C256AB1}" srcOrd="11" destOrd="0" parTransId="{7C46AC5B-2FD9-4D40-95F3-E7CE99BB4117}" sibTransId="{5D8D7D82-0258-F341-83D0-F035E7B121D2}"/>
    <dgm:cxn modelId="{328D8657-094D-054B-8A05-34253E791370}" type="presOf" srcId="{614D5E56-CA36-5348-8A75-2B41E1ED2CBA}" destId="{F1B91C56-A621-BE46-AF1B-55B20669D3D3}" srcOrd="0" destOrd="0" presId="urn:microsoft.com/office/officeart/2005/8/layout/hList1"/>
    <dgm:cxn modelId="{8AE42100-1B14-6C48-B0F1-A80A1AF4DDC4}" srcId="{6F753A2D-CA38-E14D-9837-854238415D4D}" destId="{9960BCBF-8525-4A48-BF4E-328ABE2AC1A7}" srcOrd="4" destOrd="0" parTransId="{E906E48E-CA68-A14B-9E2F-5FB077130ED2}" sibTransId="{E4DFDD91-DBE6-FA4E-8AB9-A2C2A636C60A}"/>
    <dgm:cxn modelId="{CD63BA74-0F03-E24A-BFBF-6E8940C97727}" srcId="{9DCE8DC9-E044-0C4D-9C96-DE09B21B9542}" destId="{614D5E56-CA36-5348-8A75-2B41E1ED2CBA}" srcOrd="2" destOrd="0" parTransId="{586FD5EA-5FFC-124F-A6F7-26A8B7C6D153}" sibTransId="{8C0C291F-0ECE-7D47-8021-B20EAF0DBC0E}"/>
    <dgm:cxn modelId="{4B769987-9BC6-7D4E-9E79-B0363A7FF930}" srcId="{2C8AD376-1CEC-0442-BE4D-9DC2C70EAE73}" destId="{70042F03-8EE0-144E-9D99-E3C048DED3A3}" srcOrd="1" destOrd="0" parTransId="{FF78666E-042F-7F42-84B4-D09FC51C653E}" sibTransId="{E5E33816-C623-7D45-944F-F10D00B65D31}"/>
    <dgm:cxn modelId="{262FD534-0866-F749-95E7-385D82E6A2FC}" srcId="{2C8AD376-1CEC-0442-BE4D-9DC2C70EAE73}" destId="{336802E9-66E3-664C-B877-5C77563A1C7C}" srcOrd="6" destOrd="0" parTransId="{F01F3B56-EAD2-2747-A9E3-6E9FEE1772CC}" sibTransId="{B668385D-A8B7-BD41-8413-62A895595E56}"/>
    <dgm:cxn modelId="{3AE63B54-4BA2-D142-95E0-20EFED286E0F}" type="presOf" srcId="{9DCE8DC9-E044-0C4D-9C96-DE09B21B9542}" destId="{CA1AA923-886E-5549-8B03-761E2B0DBB68}" srcOrd="0" destOrd="0" presId="urn:microsoft.com/office/officeart/2005/8/layout/hList1"/>
    <dgm:cxn modelId="{2E5B7032-D830-594A-B1B6-E08CDC914BF6}" type="presOf" srcId="{077DB23E-4A4F-2C42-8485-652EF77FE003}" destId="{61147262-6985-1341-BC69-8CFC4167C4FA}" srcOrd="0" destOrd="6" presId="urn:microsoft.com/office/officeart/2005/8/layout/hList1"/>
    <dgm:cxn modelId="{AA8698C9-6ADD-1745-8DB5-02E017FBE705}" srcId="{2C8AD376-1CEC-0442-BE4D-9DC2C70EAE73}" destId="{EAE145B1-C945-BC4D-98EF-1106E4DDF759}" srcOrd="7" destOrd="0" parTransId="{54D856A6-E1E3-9B41-8CD1-790670405FB1}" sibTransId="{C4AE051A-34C8-3B47-A194-AA5F5CD3D9C2}"/>
    <dgm:cxn modelId="{6D215DEC-A850-8A40-974A-043E02167D3E}" type="presOf" srcId="{40DD3164-730A-EB43-B3C7-F0339F5D354C}" destId="{61147262-6985-1341-BC69-8CFC4167C4FA}" srcOrd="0" destOrd="15" presId="urn:microsoft.com/office/officeart/2005/8/layout/hList1"/>
    <dgm:cxn modelId="{839AC610-33A5-CE4D-88B9-B1CA38CB57BA}" srcId="{6F753A2D-CA38-E14D-9837-854238415D4D}" destId="{6D37B5EE-756C-AB4D-AD33-0C3BB60CCE81}" srcOrd="3" destOrd="0" parTransId="{64E6B22C-49A9-5A4B-8C0D-C42D477BFB14}" sibTransId="{AEB04F6E-537D-B844-9034-33AA51570534}"/>
    <dgm:cxn modelId="{5A49E8DA-4006-2C49-BABF-8D13B1830473}" srcId="{2C8AD376-1CEC-0442-BE4D-9DC2C70EAE73}" destId="{21520057-A270-E74E-BF47-365B63AB6947}" srcOrd="2" destOrd="0" parTransId="{1CDA5569-C919-FB4C-B1A3-B7403ACC7728}" sibTransId="{73AB61ED-B65E-3D45-9229-92BDF8966ABB}"/>
    <dgm:cxn modelId="{E16A8BD5-45D4-254E-8DBB-932142A859E1}" type="presOf" srcId="{B8EBB5FA-DDEB-1847-8222-608645F3E0C3}" destId="{61147262-6985-1341-BC69-8CFC4167C4FA}" srcOrd="0" destOrd="16" presId="urn:microsoft.com/office/officeart/2005/8/layout/hList1"/>
    <dgm:cxn modelId="{D6A8FE1C-C5F0-4848-8467-DDB05C014601}" type="presOf" srcId="{A10A2D1F-649D-164C-9AD8-02C7F41135A4}" destId="{61147262-6985-1341-BC69-8CFC4167C4FA}" srcOrd="0" destOrd="5" presId="urn:microsoft.com/office/officeart/2005/8/layout/hList1"/>
    <dgm:cxn modelId="{ADEB0D7C-15E4-8E48-8694-8CAB8C14DE9E}" srcId="{6F753A2D-CA38-E14D-9837-854238415D4D}" destId="{B8EBB5FA-DDEB-1847-8222-608645F3E0C3}" srcOrd="16" destOrd="0" parTransId="{851B6E78-FA71-3B43-99E6-B11C7CEE98DD}" sibTransId="{31855C1B-C299-DF4A-B3CA-3FB18CDD50FA}"/>
    <dgm:cxn modelId="{D7202C93-D60E-1B40-BDFC-4739B1A1BB94}" type="presOf" srcId="{1A07E8B7-7268-FF4B-8E6F-AB94C6040360}" destId="{61147262-6985-1341-BC69-8CFC4167C4FA}" srcOrd="0" destOrd="14" presId="urn:microsoft.com/office/officeart/2005/8/layout/hList1"/>
    <dgm:cxn modelId="{405979AB-F0EC-5B42-91CE-7B955A6090FF}" type="presOf" srcId="{EAE145B1-C945-BC4D-98EF-1106E4DDF759}" destId="{4C7330E3-EA42-7241-B5CE-15D8DDB6838A}" srcOrd="0" destOrd="7" presId="urn:microsoft.com/office/officeart/2005/8/layout/hList1"/>
    <dgm:cxn modelId="{57B34CDD-0F41-1043-BA3F-6A77A5BB5B62}" type="presOf" srcId="{7586E400-B112-534C-B9D3-51090C256AB1}" destId="{61147262-6985-1341-BC69-8CFC4167C4FA}" srcOrd="0" destOrd="11" presId="urn:microsoft.com/office/officeart/2005/8/layout/hList1"/>
    <dgm:cxn modelId="{622B3689-556F-1B4A-995A-7CA81407B3ED}" srcId="{2C8AD376-1CEC-0442-BE4D-9DC2C70EAE73}" destId="{CF5AC33E-E460-784C-833E-B7F9C614D8A9}" srcOrd="0" destOrd="0" parTransId="{9ABBBD25-481B-FE43-8EA5-DC9298CC55E7}" sibTransId="{6E7F1F02-051D-F24F-A36D-13FE4D0E8D9C}"/>
    <dgm:cxn modelId="{A2A673F1-3C7F-FA4F-AFD9-F35869E598A9}" srcId="{6F753A2D-CA38-E14D-9837-854238415D4D}" destId="{40DD3164-730A-EB43-B3C7-F0339F5D354C}" srcOrd="15" destOrd="0" parTransId="{3269E9E5-4BA5-4B40-84DA-8A6D58CE15FC}" sibTransId="{FE2E0BAC-E61A-7F4E-97E8-4559B3EEA352}"/>
    <dgm:cxn modelId="{F40A8D7C-5AD6-5441-BA09-4790D914AEE2}" type="presOf" srcId="{3496B401-3C69-8647-8F21-1BA26E4242D0}" destId="{0895DFE5-E4BB-E341-8D9C-8886E7C29E83}" srcOrd="0" destOrd="0" presId="urn:microsoft.com/office/officeart/2005/8/layout/hList1"/>
    <dgm:cxn modelId="{D3E0C18F-3CCE-E647-922D-55B720CCCF9A}" type="presOf" srcId="{E839CCB6-0E3E-EC4A-81E0-D7A7380EA7F5}" destId="{4C7330E3-EA42-7241-B5CE-15D8DDB6838A}" srcOrd="0" destOrd="10" presId="urn:microsoft.com/office/officeart/2005/8/layout/hList1"/>
    <dgm:cxn modelId="{02F402A5-8EF1-1543-AB90-E9673DD758CB}" srcId="{614D5E56-CA36-5348-8A75-2B41E1ED2CBA}" destId="{3496B401-3C69-8647-8F21-1BA26E4242D0}" srcOrd="0" destOrd="0" parTransId="{A18BF746-99ED-7F4B-BE96-E0C1B7128B84}" sibTransId="{F22EB80E-EA35-4F41-99FB-E3BB561783D1}"/>
    <dgm:cxn modelId="{680AD9D4-6847-3444-AEDB-CB535576062C}" type="presOf" srcId="{2D47B2E9-8823-4341-A7FF-F3A55D26B4A6}" destId="{0895DFE5-E4BB-E341-8D9C-8886E7C29E83}" srcOrd="0" destOrd="1" presId="urn:microsoft.com/office/officeart/2005/8/layout/hList1"/>
    <dgm:cxn modelId="{376D2472-3096-4147-8AC8-1F98EFCA16A3}" srcId="{6F753A2D-CA38-E14D-9837-854238415D4D}" destId="{B586354A-C55F-6741-969E-71E87A6DD499}" srcOrd="2" destOrd="0" parTransId="{8FBC3535-48A7-1242-AEC9-4F84DE8B49BF}" sibTransId="{3C6E15BE-E97D-FB42-8F3C-213D6A765C5B}"/>
    <dgm:cxn modelId="{B85CA1EE-4BF6-CC40-A467-1CC5A4CC3316}" srcId="{2C8AD376-1CEC-0442-BE4D-9DC2C70EAE73}" destId="{0A5B6367-7A92-1048-A066-54BD71E77209}" srcOrd="4" destOrd="0" parTransId="{0843E353-430D-D446-AD91-D20EC3DBB368}" sibTransId="{2A9A54C9-F0A3-8C4A-903F-DC563116DAFF}"/>
    <dgm:cxn modelId="{4D667545-C390-1542-A424-97B6B0E7F8C2}" type="presOf" srcId="{5D9C21B1-C484-7040-93D7-DD666E27F381}" destId="{61147262-6985-1341-BC69-8CFC4167C4FA}" srcOrd="0" destOrd="9" presId="urn:microsoft.com/office/officeart/2005/8/layout/hList1"/>
    <dgm:cxn modelId="{A4C04C19-89C3-E04D-AD62-1F4B8A12B4F7}" type="presOf" srcId="{98543971-D3D6-AD41-812C-B87921382ECC}" destId="{4C7330E3-EA42-7241-B5CE-15D8DDB6838A}" srcOrd="0" destOrd="3" presId="urn:microsoft.com/office/officeart/2005/8/layout/hList1"/>
    <dgm:cxn modelId="{196552F3-9214-1948-97D1-C4FDC00FAC24}" srcId="{6F753A2D-CA38-E14D-9837-854238415D4D}" destId="{9E807004-83D3-D34A-AE91-9BAB3D3AA283}" srcOrd="12" destOrd="0" parTransId="{AFA9DFCC-34FE-B740-8DB2-B0CAC6DD3A6A}" sibTransId="{FBD26771-89B3-3D4E-8D3E-DB273D54394E}"/>
    <dgm:cxn modelId="{7D472E60-04F7-5244-B46A-77B96510CE1B}" type="presOf" srcId="{336802E9-66E3-664C-B877-5C77563A1C7C}" destId="{4C7330E3-EA42-7241-B5CE-15D8DDB6838A}" srcOrd="0" destOrd="6" presId="urn:microsoft.com/office/officeart/2005/8/layout/hList1"/>
    <dgm:cxn modelId="{63E0DB8E-A494-8447-A0CB-921D99F717B3}" type="presOf" srcId="{70042F03-8EE0-144E-9D99-E3C048DED3A3}" destId="{4C7330E3-EA42-7241-B5CE-15D8DDB6838A}" srcOrd="0" destOrd="1" presId="urn:microsoft.com/office/officeart/2005/8/layout/hList1"/>
    <dgm:cxn modelId="{A3FD734F-FBD9-FA4D-AFD8-78295184228F}" type="presOf" srcId="{2C8AD376-1CEC-0442-BE4D-9DC2C70EAE73}" destId="{0142D377-4776-5B4B-8166-D872C4533C2F}" srcOrd="0" destOrd="0" presId="urn:microsoft.com/office/officeart/2005/8/layout/hList1"/>
    <dgm:cxn modelId="{E44EB792-B7F1-9B4E-8F0B-9AC0624D6CAA}" type="presOf" srcId="{61E5516A-1E18-E340-A508-C94369D239C1}" destId="{4C7330E3-EA42-7241-B5CE-15D8DDB6838A}" srcOrd="0" destOrd="9" presId="urn:microsoft.com/office/officeart/2005/8/layout/hList1"/>
    <dgm:cxn modelId="{CC4E6B73-4FFA-5F41-895C-B9D97A4CAE9E}" srcId="{2C8AD376-1CEC-0442-BE4D-9DC2C70EAE73}" destId="{83385F6E-7579-944B-B87E-F2DF8A358DD7}" srcOrd="5" destOrd="0" parTransId="{65370574-9254-E54E-B48F-72DF0B6A4830}" sibTransId="{D7CFE2D3-2DF7-A647-9F86-1F649E7D7E4E}"/>
    <dgm:cxn modelId="{3862A2AE-7878-8344-AC67-064B0EFCB629}" srcId="{614D5E56-CA36-5348-8A75-2B41E1ED2CBA}" destId="{2D47B2E9-8823-4341-A7FF-F3A55D26B4A6}" srcOrd="1" destOrd="0" parTransId="{9D60927D-52D0-EF41-992F-5F4A90C3F4D4}" sibTransId="{E60DB26D-5CE4-0748-81D7-45EC2EE0F9FD}"/>
    <dgm:cxn modelId="{F36DA9B0-D8B3-6740-B141-64F1D281F1D2}" srcId="{9DCE8DC9-E044-0C4D-9C96-DE09B21B9542}" destId="{6F753A2D-CA38-E14D-9837-854238415D4D}" srcOrd="0" destOrd="0" parTransId="{5CF6E146-298A-F74B-974D-6045509D3CE0}" sibTransId="{57818EC3-18EB-324A-B847-5B7EF15ADCE3}"/>
    <dgm:cxn modelId="{EB7612CA-D342-F645-B62A-C11CFD5DB0FD}" srcId="{6F753A2D-CA38-E14D-9837-854238415D4D}" destId="{EA50D1F0-F826-8C44-9DC5-AE7FF0814FD9}" srcOrd="10" destOrd="0" parTransId="{BB6B6DB2-87F0-3B4C-AC29-E86FD9F6210B}" sibTransId="{0B61C195-1EB6-6B46-995B-3F1501D83E76}"/>
    <dgm:cxn modelId="{BE92C10B-72BE-8A42-865A-770C9A2C0F05}" type="presOf" srcId="{CF5AC33E-E460-784C-833E-B7F9C614D8A9}" destId="{4C7330E3-EA42-7241-B5CE-15D8DDB6838A}" srcOrd="0" destOrd="0" presId="urn:microsoft.com/office/officeart/2005/8/layout/hList1"/>
    <dgm:cxn modelId="{0CE22407-4EC5-9B42-91B4-3A8DDB67279D}" srcId="{614D5E56-CA36-5348-8A75-2B41E1ED2CBA}" destId="{A109D863-3D5F-5346-BF84-3561F2DC4944}" srcOrd="2" destOrd="0" parTransId="{37C345CE-F5C1-EA4B-AFE3-3B64FFADC3E7}" sibTransId="{CEC8338A-947A-AB4E-8F27-6BD911F5B0E9}"/>
    <dgm:cxn modelId="{BA19CADC-AF33-4949-9C94-8FF9244BC0CF}" type="presOf" srcId="{21520057-A270-E74E-BF47-365B63AB6947}" destId="{4C7330E3-EA42-7241-B5CE-15D8DDB6838A}" srcOrd="0" destOrd="2" presId="urn:microsoft.com/office/officeart/2005/8/layout/hList1"/>
    <dgm:cxn modelId="{B7C7D380-5563-F14C-A166-8ACBBFDCD04D}" srcId="{2C8AD376-1CEC-0442-BE4D-9DC2C70EAE73}" destId="{98543971-D3D6-AD41-812C-B87921382ECC}" srcOrd="3" destOrd="0" parTransId="{CF0C4774-0FED-DC4B-9F23-15A1AFD747D2}" sibTransId="{2E909530-0F18-FB4E-AD4B-00BFF6CE3640}"/>
    <dgm:cxn modelId="{91B0901E-2935-8142-A078-D8C897976568}" type="presParOf" srcId="{CA1AA923-886E-5549-8B03-761E2B0DBB68}" destId="{7FAC0298-9340-D249-84E6-7130FFA7860B}" srcOrd="0" destOrd="0" presId="urn:microsoft.com/office/officeart/2005/8/layout/hList1"/>
    <dgm:cxn modelId="{0B102742-F3D2-C14F-9C3C-DAA6CA299E1B}" type="presParOf" srcId="{7FAC0298-9340-D249-84E6-7130FFA7860B}" destId="{3B1261FF-96F8-EC48-9BEE-B018D584BDC5}" srcOrd="0" destOrd="0" presId="urn:microsoft.com/office/officeart/2005/8/layout/hList1"/>
    <dgm:cxn modelId="{2980D5E9-64BD-2344-AD9C-9A3EF37A3BE5}" type="presParOf" srcId="{7FAC0298-9340-D249-84E6-7130FFA7860B}" destId="{61147262-6985-1341-BC69-8CFC4167C4FA}" srcOrd="1" destOrd="0" presId="urn:microsoft.com/office/officeart/2005/8/layout/hList1"/>
    <dgm:cxn modelId="{86342B71-F029-9A49-8ED6-4FA6F8EEB78D}" type="presParOf" srcId="{CA1AA923-886E-5549-8B03-761E2B0DBB68}" destId="{167AFF66-8924-0C40-95B9-B3BDBB24E658}" srcOrd="1" destOrd="0" presId="urn:microsoft.com/office/officeart/2005/8/layout/hList1"/>
    <dgm:cxn modelId="{8B349378-959E-2749-A3C2-7AC5329FE386}" type="presParOf" srcId="{CA1AA923-886E-5549-8B03-761E2B0DBB68}" destId="{CEB70AAA-CF23-EB4C-AE29-654E016FD147}" srcOrd="2" destOrd="0" presId="urn:microsoft.com/office/officeart/2005/8/layout/hList1"/>
    <dgm:cxn modelId="{4E4E01C8-8BAB-BF48-8ECE-58DB0716CC8B}" type="presParOf" srcId="{CEB70AAA-CF23-EB4C-AE29-654E016FD147}" destId="{0142D377-4776-5B4B-8166-D872C4533C2F}" srcOrd="0" destOrd="0" presId="urn:microsoft.com/office/officeart/2005/8/layout/hList1"/>
    <dgm:cxn modelId="{C867780E-EDF1-8B46-8316-834425DC01BF}" type="presParOf" srcId="{CEB70AAA-CF23-EB4C-AE29-654E016FD147}" destId="{4C7330E3-EA42-7241-B5CE-15D8DDB6838A}" srcOrd="1" destOrd="0" presId="urn:microsoft.com/office/officeart/2005/8/layout/hList1"/>
    <dgm:cxn modelId="{97322CEA-50EA-3F49-A443-FFD5D6CCF15D}" type="presParOf" srcId="{CA1AA923-886E-5549-8B03-761E2B0DBB68}" destId="{D3CF5CCB-45D9-4544-B016-1DE733251988}" srcOrd="3" destOrd="0" presId="urn:microsoft.com/office/officeart/2005/8/layout/hList1"/>
    <dgm:cxn modelId="{0F710E81-5A2B-964F-9EF3-B8D69AB55675}" type="presParOf" srcId="{CA1AA923-886E-5549-8B03-761E2B0DBB68}" destId="{8706BBF7-0D09-1247-A284-444D4BF687BB}" srcOrd="4" destOrd="0" presId="urn:microsoft.com/office/officeart/2005/8/layout/hList1"/>
    <dgm:cxn modelId="{27FAB9FB-A713-F446-8B1A-941E9A8D9FA9}" type="presParOf" srcId="{8706BBF7-0D09-1247-A284-444D4BF687BB}" destId="{F1B91C56-A621-BE46-AF1B-55B20669D3D3}" srcOrd="0" destOrd="0" presId="urn:microsoft.com/office/officeart/2005/8/layout/hList1"/>
    <dgm:cxn modelId="{CDF310AB-E7A5-E54D-8AA5-F0369B1F2503}" type="presParOf" srcId="{8706BBF7-0D09-1247-A284-444D4BF687BB}" destId="{0895DFE5-E4BB-E341-8D9C-8886E7C29E8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1261FF-96F8-EC48-9BEE-B018D584BDC5}">
      <dsp:nvSpPr>
        <dsp:cNvPr id="0" name=""/>
        <dsp:cNvSpPr/>
      </dsp:nvSpPr>
      <dsp:spPr>
        <a:xfrm>
          <a:off x="2571" y="5099"/>
          <a:ext cx="2507456" cy="432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rgbClr val="FF0000"/>
              </a:solidFill>
            </a:rPr>
            <a:t>TERMS</a:t>
          </a:r>
          <a:endParaRPr lang="en-US" sz="1500" kern="1200" dirty="0">
            <a:solidFill>
              <a:srgbClr val="FF0000"/>
            </a:solidFill>
          </a:endParaRPr>
        </a:p>
      </dsp:txBody>
      <dsp:txXfrm>
        <a:off x="2571" y="5099"/>
        <a:ext cx="2507456" cy="432000"/>
      </dsp:txXfrm>
    </dsp:sp>
    <dsp:sp modelId="{61147262-6985-1341-BC69-8CFC4167C4FA}">
      <dsp:nvSpPr>
        <dsp:cNvPr id="0" name=""/>
        <dsp:cNvSpPr/>
      </dsp:nvSpPr>
      <dsp:spPr>
        <a:xfrm>
          <a:off x="2571" y="437099"/>
          <a:ext cx="2507456" cy="4282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theme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Claim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purpose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Evidence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Genre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Satire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Irony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Hyperbole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Understatement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Rhetorical triangle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Persuasion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Ethos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Pathos 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Logos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Narrator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Point of View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500" kern="1200" dirty="0"/>
        </a:p>
      </dsp:txBody>
      <dsp:txXfrm>
        <a:off x="2571" y="437099"/>
        <a:ext cx="2507456" cy="4282200"/>
      </dsp:txXfrm>
    </dsp:sp>
    <dsp:sp modelId="{0142D377-4776-5B4B-8166-D872C4533C2F}">
      <dsp:nvSpPr>
        <dsp:cNvPr id="0" name=""/>
        <dsp:cNvSpPr/>
      </dsp:nvSpPr>
      <dsp:spPr>
        <a:xfrm>
          <a:off x="2861071" y="5099"/>
          <a:ext cx="2507456" cy="432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rgbClr val="FF0000"/>
              </a:solidFill>
            </a:rPr>
            <a:t>IDEAS</a:t>
          </a:r>
          <a:endParaRPr lang="en-US" sz="1500" kern="1200" dirty="0">
            <a:solidFill>
              <a:srgbClr val="FF0000"/>
            </a:solidFill>
          </a:endParaRPr>
        </a:p>
      </dsp:txBody>
      <dsp:txXfrm>
        <a:off x="2861071" y="5099"/>
        <a:ext cx="2507456" cy="432000"/>
      </dsp:txXfrm>
    </dsp:sp>
    <dsp:sp modelId="{4C7330E3-EA42-7241-B5CE-15D8DDB6838A}">
      <dsp:nvSpPr>
        <dsp:cNvPr id="0" name=""/>
        <dsp:cNvSpPr/>
      </dsp:nvSpPr>
      <dsp:spPr>
        <a:xfrm>
          <a:off x="2861071" y="437099"/>
          <a:ext cx="2507456" cy="4282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Human Nature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American Identity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Justice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Abolitionism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Human Rights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Power of persuasion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Realism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Regionalism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Equality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Freedom 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individuality</a:t>
          </a:r>
          <a:endParaRPr lang="en-US" sz="1500" kern="1200" dirty="0"/>
        </a:p>
      </dsp:txBody>
      <dsp:txXfrm>
        <a:off x="2861071" y="437099"/>
        <a:ext cx="2507456" cy="4282200"/>
      </dsp:txXfrm>
    </dsp:sp>
    <dsp:sp modelId="{F1B91C56-A621-BE46-AF1B-55B20669D3D3}">
      <dsp:nvSpPr>
        <dsp:cNvPr id="0" name=""/>
        <dsp:cNvSpPr/>
      </dsp:nvSpPr>
      <dsp:spPr>
        <a:xfrm>
          <a:off x="5719571" y="5099"/>
          <a:ext cx="2507456" cy="432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rgbClr val="FF0000"/>
              </a:solidFill>
            </a:rPr>
            <a:t>THINKERS</a:t>
          </a:r>
          <a:endParaRPr lang="en-US" sz="1500" kern="1200" dirty="0">
            <a:solidFill>
              <a:srgbClr val="FF0000"/>
            </a:solidFill>
          </a:endParaRPr>
        </a:p>
      </dsp:txBody>
      <dsp:txXfrm>
        <a:off x="5719571" y="5099"/>
        <a:ext cx="2507456" cy="432000"/>
      </dsp:txXfrm>
    </dsp:sp>
    <dsp:sp modelId="{0895DFE5-E4BB-E341-8D9C-8886E7C29E83}">
      <dsp:nvSpPr>
        <dsp:cNvPr id="0" name=""/>
        <dsp:cNvSpPr/>
      </dsp:nvSpPr>
      <dsp:spPr>
        <a:xfrm>
          <a:off x="5719571" y="437099"/>
          <a:ext cx="2507456" cy="4282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MARK TWAIN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500" kern="1200" dirty="0"/>
        </a:p>
      </dsp:txBody>
      <dsp:txXfrm>
        <a:off x="5719571" y="437099"/>
        <a:ext cx="2507456" cy="4282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2BEF3F7E-3467-8D4F-A1A0-B9261D931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788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2D3E16-F703-F347-9794-291F81901AC1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C0C4A6-FD80-484A-8AB7-F032A658DBDC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4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883E1B-5636-3C43-89D0-D595B4E21848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5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6150DB-80F6-7B4E-9AE3-CFB473FBFFD3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7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94D39-2576-2545-8FB1-612CE29AC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7D4BD-717F-F94F-B3F6-3A10B1F9B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2D7EE-41F0-1041-A0EB-4AB39C1D9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A5242-87B2-4D47-95B1-DEC3F3811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12F22-CC26-C74A-969F-55AECF3D43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BE68E-D6BD-BD41-8CE2-41E83B3DE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B13AB-6EEA-2249-BC4C-EB8935C43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29F21-9FB8-7C4F-BD2B-BA9CEAAFA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40923-82D6-B941-976F-D195984805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5517B-82DE-054D-895E-FDA8B1135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D4FA7-2786-1947-94C5-CBED9E39D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F6758E1C-F9E9-1D41-9C4C-E50D0DFC0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 t="4456" b="40541"/>
          <a:stretch>
            <a:fillRect/>
          </a:stretch>
        </p:blipFill>
        <p:spPr>
          <a:xfrm>
            <a:off x="0" y="-61527"/>
            <a:ext cx="9246502" cy="69195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4724400"/>
            <a:ext cx="791326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0" dirty="0" smtClean="0">
                <a:effectLst>
                  <a:outerShdw blurRad="50800" dist="101600" dir="2700000">
                    <a:srgbClr val="000000">
                      <a:alpha val="43000"/>
                    </a:srgbClr>
                  </a:outerShdw>
                </a:effectLst>
                <a:latin typeface="Avenir Heavy"/>
                <a:cs typeface="Avenir Heavy"/>
              </a:rPr>
              <a:t>Socratic Seminar</a:t>
            </a:r>
            <a:endParaRPr lang="en-US" sz="7500" dirty="0">
              <a:effectLst>
                <a:outerShdw blurRad="50800" dist="101600" dir="2700000">
                  <a:srgbClr val="000000">
                    <a:alpha val="43000"/>
                  </a:srgbClr>
                </a:outerShdw>
              </a:effectLst>
              <a:latin typeface="Avenir Heavy"/>
              <a:cs typeface="Avenir Heavy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4648200"/>
            <a:ext cx="2714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By participating in  </a:t>
            </a:r>
            <a:endParaRPr lang="en-US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Avenir Medium"/>
              <a:cs typeface="Avenir Medium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5867400"/>
            <a:ext cx="83673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Scholars will practice academic behavior and language that </a:t>
            </a:r>
          </a:p>
          <a:p>
            <a:r>
              <a:rPr lang="en-US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w</a:t>
            </a: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ill be expected in a 21</a:t>
            </a:r>
            <a:r>
              <a:rPr lang="en-US" baseline="30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st</a:t>
            </a: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 century classroom &amp; </a:t>
            </a:r>
            <a:r>
              <a:rPr lang="en-US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worksplace</a:t>
            </a:r>
            <a:r>
              <a:rPr lang="en-US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venir Medium"/>
                <a:cs typeface="Avenir Medium"/>
              </a:rPr>
              <a:t>.</a:t>
            </a:r>
            <a:endParaRPr lang="en-US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Avenir Medium"/>
              <a:cs typeface="Avenir Medium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57200"/>
            <a:ext cx="8915400" cy="838200"/>
          </a:xfrm>
        </p:spPr>
        <p:txBody>
          <a:bodyPr/>
          <a:lstStyle/>
          <a:p>
            <a:pPr eaLnBrk="1" hangingPunct="1"/>
            <a:r>
              <a:rPr lang="en-US" sz="3600" dirty="0"/>
              <a:t>Socratic </a:t>
            </a:r>
            <a:r>
              <a:rPr lang="en-US" sz="3600" dirty="0" smtClean="0"/>
              <a:t>Seminar</a:t>
            </a:r>
            <a:endParaRPr lang="en-US" sz="36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219200"/>
            <a:ext cx="8610600" cy="762000"/>
          </a:xfrm>
        </p:spPr>
        <p:txBody>
          <a:bodyPr/>
          <a:lstStyle/>
          <a:p>
            <a:pPr eaLnBrk="1" hangingPunct="1"/>
            <a:r>
              <a:rPr lang="en-US" sz="1800" b="1" dirty="0" smtClean="0"/>
              <a:t>UNIVERSAL CONCEPT:</a:t>
            </a:r>
            <a:endParaRPr lang="en-US" sz="1800" dirty="0" smtClean="0"/>
          </a:p>
          <a:p>
            <a:pPr eaLnBrk="1" hangingPunct="1"/>
            <a:r>
              <a:rPr lang="en-US" sz="1800" dirty="0" smtClean="0"/>
              <a:t>JUSTICE</a:t>
            </a:r>
          </a:p>
          <a:p>
            <a:pPr eaLnBrk="1" hangingPunct="1"/>
            <a:endParaRPr lang="en-US" sz="1800" dirty="0" smtClean="0"/>
          </a:p>
          <a:p>
            <a:pPr marL="273050" indent="-273050" algn="l" eaLnBrk="1" hangingPunct="1">
              <a:buFontTx/>
              <a:buChar char="•"/>
            </a:pPr>
            <a:r>
              <a:rPr lang="en-US" sz="1800" b="1" dirty="0"/>
              <a:t>Texts:</a:t>
            </a:r>
          </a:p>
          <a:p>
            <a:pPr marL="639763" lvl="1" indent="-273050" algn="l" eaLnBrk="1" hangingPunct="1">
              <a:buFontTx/>
              <a:buChar char="–"/>
            </a:pPr>
            <a:r>
              <a:rPr lang="en-US" sz="1800" dirty="0"/>
              <a:t>“The Lowest Animal” by Mark </a:t>
            </a:r>
            <a:r>
              <a:rPr lang="en-US" sz="1800" dirty="0" smtClean="0"/>
              <a:t>Twain</a:t>
            </a:r>
          </a:p>
          <a:p>
            <a:pPr marL="639763" lvl="1" indent="-273050" algn="l" eaLnBrk="1" hangingPunct="1">
              <a:buFontTx/>
              <a:buChar char="–"/>
            </a:pPr>
            <a:r>
              <a:rPr lang="en-US" sz="1800" dirty="0" smtClean="0"/>
              <a:t>Your notes on Realism</a:t>
            </a:r>
            <a:endParaRPr lang="en-US" sz="1800" dirty="0"/>
          </a:p>
          <a:p>
            <a:pPr algn="l" eaLnBrk="1" hangingPunct="1"/>
            <a:r>
              <a:rPr lang="en-US" sz="1800" b="1" dirty="0" smtClean="0"/>
              <a:t>OBJECTIVES</a:t>
            </a:r>
            <a:r>
              <a:rPr lang="en-US" sz="1800" dirty="0" smtClean="0"/>
              <a:t>:</a:t>
            </a:r>
          </a:p>
          <a:p>
            <a:pPr algn="l" eaLnBrk="1" hangingPunct="1"/>
            <a:r>
              <a:rPr lang="en-US" sz="1800" dirty="0" smtClean="0"/>
              <a:t> 1.) </a:t>
            </a:r>
            <a:r>
              <a:rPr lang="en-US" sz="1800" dirty="0"/>
              <a:t>Students will explore the universal concept of the</a:t>
            </a:r>
            <a:r>
              <a:rPr lang="en-US" sz="1800" b="1" dirty="0"/>
              <a:t> JUSTICE as it is exhibited in Twain’s satirical essay “The Lowest Animal” </a:t>
            </a:r>
            <a:endParaRPr lang="en-US" sz="1800" i="1" dirty="0"/>
          </a:p>
          <a:p>
            <a:pPr algn="l" eaLnBrk="1" hangingPunct="1"/>
            <a:r>
              <a:rPr lang="en-US" sz="1800" dirty="0" smtClean="0"/>
              <a:t>2.) Gain a deeper understanding of how REALIST thought shaped American views by the Socratic Seminar Preparation Guide which includes focus questions and annotations of the text. </a:t>
            </a:r>
            <a:endParaRPr lang="en-US" sz="1800" dirty="0" smtClean="0">
              <a:latin typeface="Times New Roman" pitchFamily="-111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914400" y="-228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Warm Up Reflection: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4953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000" dirty="0" smtClean="0"/>
          </a:p>
          <a:p>
            <a:pPr eaLnBrk="1" hangingPunct="1">
              <a:buFontTx/>
              <a:buNone/>
            </a:pPr>
            <a:r>
              <a:rPr lang="en-US" sz="2000" dirty="0" smtClean="0"/>
              <a:t>TOPIC: Based on Mark Twain’s satirical essay, “The Lowest Animal,” what hinders humans’ pursuit of JUSTICE? 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INTRODUCE EVIDENCE: Do you </a:t>
            </a:r>
            <a:r>
              <a:rPr lang="en-US" sz="2000" dirty="0" err="1" smtClean="0"/>
              <a:t>dis</a:t>
            </a:r>
            <a:r>
              <a:rPr lang="en-US" sz="2000" dirty="0" smtClean="0"/>
              <a:t>/agree with Twain’s ironic hypothesis? Why or why not?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EVIDENCE: Provide examples and evidence from experiences and/or the text to support your evaluation.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ANALYSIS: Explain the example/evidence proves your point of view.  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COMMENTARY:  Despite the obvious humorous tone, what message or caution does Twain’s “The Lowest Animal” provide for contemporary America? 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8382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The Socratic Seminar and Academic Behavior</a:t>
            </a:r>
            <a:endParaRPr lang="en-US" sz="28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534400" cy="5105400"/>
          </a:xfrm>
        </p:spPr>
        <p:txBody>
          <a:bodyPr/>
          <a:lstStyle/>
          <a:p>
            <a:pPr eaLnBrk="1" hangingPunct="1"/>
            <a:r>
              <a:rPr lang="en-US" sz="1800" dirty="0"/>
              <a:t>Socratic </a:t>
            </a:r>
            <a:r>
              <a:rPr lang="en-US" sz="1800" dirty="0" smtClean="0"/>
              <a:t>Seminar </a:t>
            </a:r>
            <a:r>
              <a:rPr lang="en-US" sz="1800" dirty="0"/>
              <a:t>is a method of teaching developed by Socrates. He engaged his students in intellectual discussion by responding to questions with questions, instead of answers. This method encouraged the students to </a:t>
            </a:r>
            <a:r>
              <a:rPr lang="en-US" sz="1800" dirty="0">
                <a:solidFill>
                  <a:srgbClr val="FF0000"/>
                </a:solidFill>
              </a:rPr>
              <a:t>think for themselves rather than being told what to think</a:t>
            </a:r>
            <a:r>
              <a:rPr lang="en-US" sz="1800" dirty="0" smtClean="0">
                <a:solidFill>
                  <a:srgbClr val="FF0000"/>
                </a:solidFill>
              </a:rPr>
              <a:t>.</a:t>
            </a:r>
          </a:p>
          <a:p>
            <a:pPr eaLnBrk="1" hangingPunct="1"/>
            <a:r>
              <a:rPr lang="en-US" sz="1800" dirty="0"/>
              <a:t>By participating in a Socratic Seminar you will practice </a:t>
            </a:r>
            <a:r>
              <a:rPr lang="en-US" sz="1800" i="1" dirty="0"/>
              <a:t>academic behavior</a:t>
            </a:r>
            <a:r>
              <a:rPr lang="en-US" sz="1800" dirty="0"/>
              <a:t> that will be expected in college and/or the workplace environment.  </a:t>
            </a:r>
            <a:br>
              <a:rPr lang="en-US" sz="1800" dirty="0"/>
            </a:br>
            <a:r>
              <a:rPr lang="en-US" sz="1800" dirty="0" smtClean="0"/>
              <a:t>This </a:t>
            </a:r>
            <a:r>
              <a:rPr lang="en-US" sz="1800" dirty="0"/>
              <a:t>behavior includes: </a:t>
            </a:r>
            <a:br>
              <a:rPr lang="en-US" sz="1800" dirty="0"/>
            </a:br>
            <a:r>
              <a:rPr lang="en-US" sz="1800" dirty="0"/>
              <a:t>LISTENING, ASKING, AND </a:t>
            </a:r>
            <a:r>
              <a:rPr lang="en-US" sz="1800" dirty="0" smtClean="0"/>
              <a:t>DISCUSSING</a:t>
            </a:r>
          </a:p>
          <a:p>
            <a:pPr marL="0" indent="0" eaLnBrk="1" hangingPunct="1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You Show Academic Behavior By:</a:t>
            </a:r>
          </a:p>
          <a:p>
            <a:pPr marL="1371600" lvl="2" indent="-457200" eaLnBrk="1" hangingPunct="1">
              <a:buFontTx/>
              <a:buNone/>
            </a:pPr>
            <a:r>
              <a:rPr lang="en-US" sz="1800" dirty="0">
                <a:latin typeface="Arial Narrow" pitchFamily="-111" charset="0"/>
                <a:ea typeface="Times New Roman" pitchFamily="-111" charset="0"/>
                <a:cs typeface="Times New Roman" pitchFamily="-111" charset="0"/>
              </a:rPr>
              <a:t>a.	</a:t>
            </a:r>
            <a:r>
              <a:rPr lang="en-US" sz="1800" dirty="0">
                <a:latin typeface="Arial Narrow" pitchFamily="-111" charset="0"/>
              </a:rPr>
              <a:t>Participating when it is your turn to speak.</a:t>
            </a:r>
          </a:p>
          <a:p>
            <a:pPr marL="1371600" lvl="2" indent="-457200" eaLnBrk="1" hangingPunct="1">
              <a:buFontTx/>
              <a:buNone/>
            </a:pPr>
            <a:r>
              <a:rPr lang="en-US" sz="1800" dirty="0">
                <a:latin typeface="Arial Narrow" pitchFamily="-111" charset="0"/>
                <a:ea typeface="Times New Roman" pitchFamily="-111" charset="0"/>
                <a:cs typeface="Times New Roman" pitchFamily="-111" charset="0"/>
              </a:rPr>
              <a:t>b.	</a:t>
            </a:r>
            <a:r>
              <a:rPr lang="en-US" sz="1800" dirty="0">
                <a:latin typeface="Arial Narrow" pitchFamily="-111" charset="0"/>
              </a:rPr>
              <a:t>Expressing yourself clearly in </a:t>
            </a:r>
            <a:r>
              <a:rPr lang="en-US" sz="1800" b="1" dirty="0">
                <a:latin typeface="Arial Narrow" pitchFamily="-111" charset="0"/>
              </a:rPr>
              <a:t>sophisticated</a:t>
            </a:r>
            <a:r>
              <a:rPr lang="en-US" sz="1800" dirty="0">
                <a:latin typeface="Arial Narrow" pitchFamily="-111" charset="0"/>
              </a:rPr>
              <a:t> language.</a:t>
            </a:r>
          </a:p>
          <a:p>
            <a:pPr marL="1371600" lvl="2" indent="-457200" eaLnBrk="1" hangingPunct="1">
              <a:buFontTx/>
              <a:buNone/>
            </a:pPr>
            <a:r>
              <a:rPr lang="en-US" sz="1800" dirty="0">
                <a:latin typeface="Arial Narrow" pitchFamily="-111" charset="0"/>
                <a:ea typeface="Times New Roman" pitchFamily="-111" charset="0"/>
                <a:cs typeface="Times New Roman" pitchFamily="-111" charset="0"/>
              </a:rPr>
              <a:t>c.	</a:t>
            </a:r>
            <a:r>
              <a:rPr lang="en-US" sz="1800" dirty="0">
                <a:latin typeface="Arial Narrow" pitchFamily="-111" charset="0"/>
              </a:rPr>
              <a:t>Respecting others by </a:t>
            </a:r>
            <a:r>
              <a:rPr lang="en-US" sz="1800" b="1" dirty="0">
                <a:latin typeface="Arial Narrow" pitchFamily="-111" charset="0"/>
              </a:rPr>
              <a:t>avoiding side conversation</a:t>
            </a:r>
            <a:r>
              <a:rPr lang="en-US" sz="1800" dirty="0">
                <a:latin typeface="Arial Narrow" pitchFamily="-111" charset="0"/>
              </a:rPr>
              <a:t> and rude behaviors such as negative body language.</a:t>
            </a:r>
          </a:p>
          <a:p>
            <a:pPr marL="1371600" lvl="2" indent="-457200" eaLnBrk="1" hangingPunct="1">
              <a:buFontTx/>
              <a:buNone/>
            </a:pPr>
            <a:r>
              <a:rPr lang="en-US" sz="1800" dirty="0">
                <a:latin typeface="Arial Narrow" pitchFamily="-111" charset="0"/>
                <a:ea typeface="Times New Roman" pitchFamily="-111" charset="0"/>
                <a:cs typeface="Times New Roman" pitchFamily="-111" charset="0"/>
              </a:rPr>
              <a:t>d.	</a:t>
            </a:r>
            <a:r>
              <a:rPr lang="en-US" sz="1800" dirty="0">
                <a:latin typeface="Arial Narrow" pitchFamily="-111" charset="0"/>
              </a:rPr>
              <a:t>Speaking when it only when it is your turn and </a:t>
            </a:r>
            <a:r>
              <a:rPr lang="en-US" sz="1800" b="1" dirty="0">
                <a:latin typeface="Arial Narrow" pitchFamily="-111" charset="0"/>
              </a:rPr>
              <a:t>not interrupting or cutting someone off.  </a:t>
            </a:r>
          </a:p>
          <a:p>
            <a:pPr marL="1371600" lvl="2" indent="-457200" eaLnBrk="1" hangingPunct="1">
              <a:buFontTx/>
              <a:buNone/>
            </a:pPr>
            <a:r>
              <a:rPr lang="en-US" sz="1800" dirty="0">
                <a:latin typeface="Arial Narrow" pitchFamily="-111" charset="0"/>
                <a:ea typeface="Times New Roman" pitchFamily="-111" charset="0"/>
                <a:cs typeface="Times New Roman" pitchFamily="-111" charset="0"/>
              </a:rPr>
              <a:t>e.	</a:t>
            </a:r>
            <a:r>
              <a:rPr lang="en-US" sz="1800" dirty="0">
                <a:latin typeface="Arial Narrow" pitchFamily="-111" charset="0"/>
              </a:rPr>
              <a:t>Making logical comments that are </a:t>
            </a:r>
            <a:r>
              <a:rPr lang="en-US" sz="1800" b="1" dirty="0">
                <a:latin typeface="Arial Narrow" pitchFamily="-111" charset="0"/>
              </a:rPr>
              <a:t>related to the text and purpose being discussed.  </a:t>
            </a:r>
          </a:p>
          <a:p>
            <a:pPr marL="0" indent="0" eaLnBrk="1" hangingPunct="1">
              <a:buNone/>
            </a:pPr>
            <a:endParaRPr lang="en-US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/>
              <a:t>Part 1: Generate Questions Using Academic Terms</a:t>
            </a:r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381000" y="1524000"/>
          <a:ext cx="82296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6" grpId="1">
        <p:bldAsOne/>
      </p:bldGraphic>
      <p:bldGraphic spid="6" grpId="2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4036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1450" y="-228600"/>
            <a:ext cx="94869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1143000"/>
          </a:xfrm>
        </p:spPr>
        <p:txBody>
          <a:bodyPr/>
          <a:lstStyle/>
          <a:p>
            <a:pPr eaLnBrk="1" hangingPunct="1"/>
            <a:r>
              <a:rPr lang="en-US" sz="3600" b="1" u="sng"/>
              <a:t>Sentence Frames to use as needed</a:t>
            </a: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3276600" cy="5715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b="1" u="sng"/>
              <a:t>To state an opinion</a:t>
            </a:r>
            <a:endParaRPr lang="en-US" sz="2000" b="1"/>
          </a:p>
          <a:p>
            <a:pPr eaLnBrk="1" hangingPunct="1">
              <a:buFontTx/>
              <a:buNone/>
            </a:pPr>
            <a:r>
              <a:rPr lang="en-US" sz="2000"/>
              <a:t>I believe ____ because…</a:t>
            </a:r>
          </a:p>
          <a:p>
            <a:pPr eaLnBrk="1" hangingPunct="1">
              <a:buFontTx/>
              <a:buNone/>
            </a:pPr>
            <a:endParaRPr lang="en-US" sz="2000"/>
          </a:p>
          <a:p>
            <a:pPr eaLnBrk="1" hangingPunct="1">
              <a:buFontTx/>
              <a:buNone/>
            </a:pPr>
            <a:r>
              <a:rPr lang="en-US" sz="2000"/>
              <a:t>I agree/disagree because…</a:t>
            </a:r>
          </a:p>
          <a:p>
            <a:pPr eaLnBrk="1" hangingPunct="1">
              <a:buFontTx/>
              <a:buNone/>
            </a:pPr>
            <a:endParaRPr lang="en-US" sz="2000"/>
          </a:p>
          <a:p>
            <a:pPr eaLnBrk="1" hangingPunct="1">
              <a:buFontTx/>
              <a:buNone/>
            </a:pPr>
            <a:r>
              <a:rPr lang="en-US" sz="2000"/>
              <a:t>I understand your point that ____; however,_____.</a:t>
            </a:r>
          </a:p>
          <a:p>
            <a:pPr eaLnBrk="1" hangingPunct="1">
              <a:buFontTx/>
              <a:buNone/>
            </a:pPr>
            <a:endParaRPr lang="en-US" sz="2000"/>
          </a:p>
          <a:p>
            <a:pPr eaLnBrk="1" hangingPunct="1">
              <a:buFontTx/>
              <a:buNone/>
            </a:pPr>
            <a:endParaRPr lang="en-US" sz="2000"/>
          </a:p>
          <a:p>
            <a:pPr eaLnBrk="1" hangingPunct="1">
              <a:buFontTx/>
              <a:buNone/>
            </a:pPr>
            <a:r>
              <a:rPr lang="en-US" sz="2000"/>
              <a:t>Although I agree with ___, I also believe that …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3124200" y="1143000"/>
            <a:ext cx="31242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 b="1" u="sng"/>
              <a:t>To ask a question</a:t>
            </a:r>
            <a:endParaRPr lang="en-US" sz="2000" b="1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I am confused about …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00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Can someone explain…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00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I have questions about…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00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What does it mean when __says…?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00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When you__do you mean…?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6172200" y="1219200"/>
            <a:ext cx="2971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 b="1" u="sng"/>
              <a:t>To explain/elaborate</a:t>
            </a:r>
            <a:endParaRPr lang="en-US" sz="2000" b="1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I’d also like to add that…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000"/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2000"/>
              <a:t>Evidence such as ____ suggests…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00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When ___, it is clear that…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00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Perhaps ___ can be interpreted as …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sz="2000"/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Another way to look at ____ is …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32502</TotalTime>
  <Words>445</Words>
  <Application>Microsoft Macintosh PowerPoint</Application>
  <PresentationFormat>On-screen Show (4:3)</PresentationFormat>
  <Paragraphs>96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Blank Presentation</vt:lpstr>
      <vt:lpstr>PowerPoint Presentation</vt:lpstr>
      <vt:lpstr>Socratic Seminar</vt:lpstr>
      <vt:lpstr>Warm Up Reflection:</vt:lpstr>
      <vt:lpstr>The Socratic Seminar and Academic Behavior</vt:lpstr>
      <vt:lpstr>Part 1: Generate Questions Using Academic Terms</vt:lpstr>
      <vt:lpstr>PowerPoint Presentation</vt:lpstr>
      <vt:lpstr>Sentence Frames to use as needed</vt:lpstr>
    </vt:vector>
  </TitlesOfParts>
  <Company>gghs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Gatsby: Socratic Seminar #1</dc:title>
  <dc:creator>gghs</dc:creator>
  <cp:lastModifiedBy>Shannon McClure</cp:lastModifiedBy>
  <cp:revision>23</cp:revision>
  <cp:lastPrinted>2019-02-11T14:17:24Z</cp:lastPrinted>
  <dcterms:created xsi:type="dcterms:W3CDTF">2015-02-24T15:14:34Z</dcterms:created>
  <dcterms:modified xsi:type="dcterms:W3CDTF">2019-02-11T16:03:52Z</dcterms:modified>
</cp:coreProperties>
</file>