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9" r:id="rId61"/>
    <p:sldId id="321" r:id="rId62"/>
    <p:sldId id="318" r:id="rId63"/>
    <p:sldId id="320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4" r:id="rId76"/>
    <p:sldId id="333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DE59-4DEF-4A04-BCD4-91C172754E0D}" type="datetimeFigureOut">
              <a:rPr lang="en-US" smtClean="0"/>
              <a:pPr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2B5E-945C-4575-B7DF-B54A5955C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Relationship Id="rId3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2.wmf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16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.xml"/><Relationship Id="rId3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slide" Target="slide19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.xml"/><Relationship Id="rId3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.xml"/><Relationship Id="rId3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4" Type="http://schemas.openxmlformats.org/officeDocument/2006/relationships/slide" Target="slide22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.xml"/><Relationship Id="rId3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3.xml"/><Relationship Id="rId3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25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3.xml"/><Relationship Id="rId3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Relationship Id="rId3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Relationship Id="rId3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9.xml"/><Relationship Id="rId3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slide" Target="slide30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9.xml"/><Relationship Id="rId3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Relationship Id="rId3" Type="http://schemas.openxmlformats.org/officeDocument/2006/relationships/image" Target="../media/image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Relationship Id="rId3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5.xml"/><Relationship Id="rId3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4" Type="http://schemas.openxmlformats.org/officeDocument/2006/relationships/slide" Target="slide37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5.xml"/><Relationship Id="rId3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8.xml"/><Relationship Id="rId3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4" Type="http://schemas.openxmlformats.org/officeDocument/2006/relationships/slide" Target="slide39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8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1.xml"/><Relationship Id="rId3" Type="http://schemas.openxmlformats.org/officeDocument/2006/relationships/image" Target="../media/image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4" Type="http://schemas.openxmlformats.org/officeDocument/2006/relationships/slide" Target="slide43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1.xml"/><Relationship Id="rId3" Type="http://schemas.openxmlformats.org/officeDocument/2006/relationships/image" Target="../media/image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4.xml"/><Relationship Id="rId3" Type="http://schemas.openxmlformats.org/officeDocument/2006/relationships/image" Target="../media/image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4.xml"/><Relationship Id="rId3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7.xml"/><Relationship Id="rId3" Type="http://schemas.openxmlformats.org/officeDocument/2006/relationships/image" Target="../media/image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7.xml"/><Relationship Id="rId3" Type="http://schemas.openxmlformats.org/officeDocument/2006/relationships/image" Target="../media/image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0.xml"/><Relationship Id="rId3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4" Type="http://schemas.openxmlformats.org/officeDocument/2006/relationships/slide" Target="slide52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0.xml"/><Relationship Id="rId3" Type="http://schemas.openxmlformats.org/officeDocument/2006/relationships/image" Target="../media/image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3.xml"/><Relationship Id="rId3" Type="http://schemas.openxmlformats.org/officeDocument/2006/relationships/image" Target="../media/image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3.xml"/><Relationship Id="rId3" Type="http://schemas.openxmlformats.org/officeDocument/2006/relationships/image" Target="../media/image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6.xml"/><Relationship Id="rId3" Type="http://schemas.openxmlformats.org/officeDocument/2006/relationships/image" Target="../media/image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4" Type="http://schemas.openxmlformats.org/officeDocument/2006/relationships/slide" Target="slide58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6.xml"/><Relationship Id="rId3" Type="http://schemas.openxmlformats.org/officeDocument/2006/relationships/image" Target="../media/image4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9.xml"/><Relationship Id="rId3" Type="http://schemas.openxmlformats.org/officeDocument/2006/relationships/image" Target="../media/image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9.xml"/><Relationship Id="rId3" Type="http://schemas.openxmlformats.org/officeDocument/2006/relationships/image" Target="../media/image4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2.xml"/><Relationship Id="rId3" Type="http://schemas.openxmlformats.org/officeDocument/2006/relationships/image" Target="../media/image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4" Type="http://schemas.openxmlformats.org/officeDocument/2006/relationships/image" Target="../media/image2.wmf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2.xml"/><Relationship Id="rId3" Type="http://schemas.openxmlformats.org/officeDocument/2006/relationships/image" Target="../media/image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5.xml"/><Relationship Id="rId3" Type="http://schemas.openxmlformats.org/officeDocument/2006/relationships/image" Target="../media/image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4" Type="http://schemas.openxmlformats.org/officeDocument/2006/relationships/slide" Target="slide67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5.xml"/><Relationship Id="rId3" Type="http://schemas.openxmlformats.org/officeDocument/2006/relationships/image" Target="../media/image4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8.xml"/><Relationship Id="rId3" Type="http://schemas.openxmlformats.org/officeDocument/2006/relationships/image" Target="../media/image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4" Type="http://schemas.openxmlformats.org/officeDocument/2006/relationships/slide" Target="slide70.xml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8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5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4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4.xml"/><Relationship Id="rId3" Type="http://schemas.openxmlformats.org/officeDocument/2006/relationships/image" Target="../media/image5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4.xml"/><Relationship Id="rId3" Type="http://schemas.openxmlformats.org/officeDocument/2006/relationships/image" Target="../media/image4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10.xml"/><Relationship Id="rId5" Type="http://schemas.openxmlformats.org/officeDocument/2006/relationships/image" Target="../media/image2.wmf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lackadder ITC" pitchFamily="82" charset="0"/>
              </a:rPr>
              <a:t>Romeo and Juliet</a:t>
            </a:r>
            <a:endParaRPr lang="en-US" sz="8000" dirty="0"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5257800" cy="1752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Blackadder ITC" pitchFamily="82" charset="0"/>
              </a:rPr>
              <a:t>Review Game</a:t>
            </a:r>
            <a:endParaRPr lang="en-US" sz="6600" dirty="0">
              <a:solidFill>
                <a:schemeClr val="tx1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Good job!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4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Who is Romeo’s father?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  Mickey Mouse</a:t>
            </a:r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B</a:t>
            </a:r>
            <a:r>
              <a:rPr lang="en-US" dirty="0" smtClean="0"/>
              <a:t>.    Friar Lawrence</a:t>
            </a: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C</a:t>
            </a:r>
            <a:r>
              <a:rPr lang="en-US" dirty="0" smtClean="0"/>
              <a:t>.    Lord Montague</a:t>
            </a:r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D</a:t>
            </a:r>
            <a:r>
              <a:rPr lang="en-US" dirty="0" smtClean="0"/>
              <a:t>.    Lord Capulet</a:t>
            </a:r>
            <a:endParaRPr lang="en-US" dirty="0"/>
          </a:p>
        </p:txBody>
      </p:sp>
      <p:pic>
        <p:nvPicPr>
          <p:cNvPr id="2050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  <p:pic>
        <p:nvPicPr>
          <p:cNvPr id="4099" name="Picture 3" descr="C:\Documents and Settings\childm\Local Settings\Temporary Internet Files\Content.IE5\MA47KMYJ\MCj021052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81400"/>
            <a:ext cx="207743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Oops!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Sorry, try again!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CORRECT!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5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character who consistently tries to stop the fighting 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A</a:t>
            </a:r>
            <a:r>
              <a:rPr lang="en-US" dirty="0" smtClean="0"/>
              <a:t>.  </a:t>
            </a:r>
            <a:r>
              <a:rPr lang="en-US" dirty="0" err="1" smtClean="0"/>
              <a:t>Mercutio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 action="ppaction://hlinksldjump"/>
              </a:rPr>
              <a:t>B</a:t>
            </a:r>
            <a:r>
              <a:rPr lang="en-US" dirty="0" smtClean="0"/>
              <a:t>.  </a:t>
            </a:r>
            <a:r>
              <a:rPr lang="en-US" dirty="0" err="1" smtClean="0"/>
              <a:t>Benvolio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C</a:t>
            </a:r>
            <a:r>
              <a:rPr lang="en-US" dirty="0" smtClean="0"/>
              <a:t>.  Peter</a:t>
            </a: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Lady Montague</a:t>
            </a:r>
            <a:endParaRPr lang="en-US" dirty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Oops!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Sorry, try again!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CORRECT!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</a:t>
            </a:r>
            <a:r>
              <a:rPr lang="en-US" sz="6600" dirty="0" smtClean="0">
                <a:solidFill>
                  <a:schemeClr val="bg1"/>
                </a:solidFill>
                <a:latin typeface="A Yummy Apology" pitchFamily="2" charset="0"/>
              </a:rPr>
              <a:t>n</a:t>
            </a:r>
            <a:r>
              <a:rPr lang="en-US" sz="6600" dirty="0" smtClean="0">
                <a:latin typeface="A Yummy Apology" pitchFamily="2" charset="0"/>
              </a:rPr>
              <a:t> 6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Mercutio’s</a:t>
            </a:r>
            <a:r>
              <a:rPr lang="en-US" dirty="0" smtClean="0"/>
              <a:t> nickname </a:t>
            </a:r>
          </a:p>
          <a:p>
            <a:pPr>
              <a:buNone/>
            </a:pPr>
            <a:r>
              <a:rPr lang="en-US" dirty="0" smtClean="0"/>
              <a:t>for </a:t>
            </a:r>
            <a:r>
              <a:rPr lang="en-US" dirty="0" err="1" smtClean="0"/>
              <a:t>Tybalt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A</a:t>
            </a:r>
            <a:r>
              <a:rPr lang="en-US" dirty="0" smtClean="0"/>
              <a:t>.  Tricky Ty</a:t>
            </a: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Brawling Boy</a:t>
            </a:r>
          </a:p>
          <a:p>
            <a:pPr>
              <a:buNone/>
            </a:pPr>
            <a:r>
              <a:rPr lang="en-US" dirty="0" smtClean="0">
                <a:hlinkClick r:id="rId4" action="ppaction://hlinksldjump"/>
              </a:rPr>
              <a:t>C</a:t>
            </a:r>
            <a:r>
              <a:rPr lang="en-US" dirty="0" smtClean="0"/>
              <a:t>.  Prince of Cats</a:t>
            </a: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King of Compliments</a:t>
            </a:r>
            <a:endParaRPr lang="en-US" dirty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Wrong answer!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again!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Excellent!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1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reason that the feud between the families has gone on so long is because of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  legal action</a:t>
            </a:r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B</a:t>
            </a:r>
            <a:r>
              <a:rPr lang="en-US" dirty="0" smtClean="0"/>
              <a:t>.    a land dispute</a:t>
            </a: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C</a:t>
            </a:r>
            <a:r>
              <a:rPr lang="en-US" dirty="0" smtClean="0"/>
              <a:t>.    family pride</a:t>
            </a:r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D</a:t>
            </a:r>
            <a:r>
              <a:rPr lang="en-US" dirty="0" smtClean="0"/>
              <a:t>.    a trade rivalry</a:t>
            </a:r>
            <a:endParaRPr lang="en-US" dirty="0"/>
          </a:p>
        </p:txBody>
      </p:sp>
      <p:pic>
        <p:nvPicPr>
          <p:cNvPr id="2050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  <p:pic>
        <p:nvPicPr>
          <p:cNvPr id="2054" name="Picture 6" descr="C:\Documents and Settings\childm\Local Settings\Temporary Internet Files\Content.IE5\61VEGYC2\MCj021050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267200"/>
            <a:ext cx="1752600" cy="235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 Yummy Apology" pitchFamily="2" charset="0"/>
              </a:rPr>
              <a:t>Question 7</a:t>
            </a:r>
            <a:endParaRPr lang="en-US" sz="6600" dirty="0">
              <a:solidFill>
                <a:schemeClr val="bg1"/>
              </a:solidFill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Romeo’s plans, ambitions and desires are thwarted by everyone except for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.  Paris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.  The Prince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.  Lord Capulet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 err="1" smtClean="0">
                <a:solidFill>
                  <a:schemeClr val="bg1"/>
                </a:solidFill>
              </a:rPr>
              <a:t>Benvolio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Oops!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Sorry, try again!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CORRECT!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8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Who is the last person to see Juliet alive?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A</a:t>
            </a:r>
            <a:r>
              <a:rPr lang="en-US" dirty="0" smtClean="0"/>
              <a:t>.  Romeo</a:t>
            </a:r>
          </a:p>
          <a:p>
            <a:pPr>
              <a:buNone/>
            </a:pPr>
            <a:r>
              <a:rPr lang="en-US" dirty="0" smtClean="0">
                <a:hlinkClick r:id="rId4" action="ppaction://hlinksldjump"/>
              </a:rPr>
              <a:t>B</a:t>
            </a:r>
            <a:r>
              <a:rPr lang="en-US" dirty="0" smtClean="0"/>
              <a:t>.  Friar Lawrence</a:t>
            </a: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C</a:t>
            </a:r>
            <a:r>
              <a:rPr lang="en-US" dirty="0" smtClean="0"/>
              <a:t>.  Lady Capulet</a:t>
            </a:r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The Nurse</a:t>
            </a:r>
            <a:endParaRPr lang="en-US" dirty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Oops!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Sorry, try again!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Good job!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Wow!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 Yummy Apology" pitchFamily="2" charset="0"/>
              </a:rPr>
              <a:t>Question 9</a:t>
            </a:r>
            <a:endParaRPr lang="en-US" sz="6600" dirty="0">
              <a:solidFill>
                <a:schemeClr val="bg1"/>
              </a:solidFill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At the end of the story, who finally reveals the whole story to the Prince?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 err="1" smtClean="0">
                <a:solidFill>
                  <a:schemeClr val="bg1"/>
                </a:solidFill>
              </a:rPr>
              <a:t>Balthasar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.  Friar Lawrence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.  Friar John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 err="1" smtClean="0">
                <a:solidFill>
                  <a:schemeClr val="bg1"/>
                </a:solidFill>
              </a:rPr>
              <a:t>Benvolio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nope!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another answer!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CORRECT!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 Yummy Apology" pitchFamily="2" charset="0"/>
              </a:rPr>
              <a:t>Question 10</a:t>
            </a:r>
            <a:endParaRPr lang="en-US" sz="6600" b="1" dirty="0">
              <a:solidFill>
                <a:schemeClr val="bg1"/>
              </a:solidFill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only characters who know of Romeo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and Juliet’s wedding are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.  The Nurse and Friar Lawrence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 err="1" smtClean="0">
                <a:solidFill>
                  <a:schemeClr val="bg1"/>
                </a:solidFill>
              </a:rPr>
              <a:t>Mercutio</a:t>
            </a:r>
            <a:r>
              <a:rPr lang="en-US" dirty="0" smtClean="0">
                <a:solidFill>
                  <a:schemeClr val="bg1"/>
                </a:solidFill>
              </a:rPr>
              <a:t> and Paris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.  Friar John and Friar Lawrence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 err="1" smtClean="0">
                <a:solidFill>
                  <a:schemeClr val="bg1"/>
                </a:solidFill>
              </a:rPr>
              <a:t>Tybalt</a:t>
            </a:r>
            <a:r>
              <a:rPr lang="en-US" dirty="0" smtClean="0">
                <a:solidFill>
                  <a:schemeClr val="bg1"/>
                </a:solidFill>
              </a:rPr>
              <a:t> and Friar Tuck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Oops!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Sorry, try again!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wrong!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Try another answer!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wow!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11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Romeo’s main adviser is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</a:t>
            </a:r>
            <a:r>
              <a:rPr lang="en-US" dirty="0" err="1" smtClean="0"/>
              <a:t>Mercutio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B</a:t>
            </a:r>
            <a:r>
              <a:rPr lang="en-US" dirty="0" smtClean="0"/>
              <a:t>.  Friar John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C</a:t>
            </a:r>
            <a:r>
              <a:rPr lang="en-US" dirty="0" smtClean="0"/>
              <a:t>.  Lord Montague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Friar Lawrence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sorry!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You’re wrong. Try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Well done!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12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character talks a lot and is well-known as the “life of the party”?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A</a:t>
            </a:r>
            <a:r>
              <a:rPr lang="en-US" dirty="0" smtClean="0"/>
              <a:t>.  Romeo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Benvolio</a:t>
            </a:r>
          </a:p>
          <a:p>
            <a:pPr marL="514350" indent="-514350">
              <a:buNone/>
            </a:pPr>
            <a:r>
              <a:rPr lang="en-US" dirty="0" smtClean="0">
                <a:hlinkClick r:id="rId4" action="ppaction://hlinksldjump"/>
              </a:rPr>
              <a:t>C</a:t>
            </a:r>
            <a:r>
              <a:rPr lang="en-US" dirty="0" smtClean="0"/>
              <a:t>.  Mercutio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</a:t>
            </a:r>
            <a:r>
              <a:rPr lang="en-US" dirty="0" err="1" smtClean="0"/>
              <a:t>Balthasar</a:t>
            </a:r>
            <a:endParaRPr lang="en-US" dirty="0" smtClean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no!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Well done!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13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Who raised Juliet?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Lady Capulet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The Nurse</a:t>
            </a:r>
          </a:p>
          <a:p>
            <a:pPr marL="514350" indent="-514350">
              <a:buNone/>
            </a:pPr>
            <a:r>
              <a:rPr lang="en-US" dirty="0" smtClean="0">
                <a:hlinkClick r:id="rId4" action="ppaction://hlinksldjump"/>
              </a:rPr>
              <a:t>C</a:t>
            </a:r>
            <a:r>
              <a:rPr lang="en-US" dirty="0" smtClean="0"/>
              <a:t>.  Lady Montague</a:t>
            </a:r>
          </a:p>
          <a:p>
            <a:pPr marL="514350" indent="-514350">
              <a:buNone/>
            </a:pPr>
            <a:r>
              <a:rPr lang="en-US" dirty="0" smtClean="0">
                <a:hlinkClick r:id="rId4" action="ppaction://hlinksldjump"/>
              </a:rPr>
              <a:t>D</a:t>
            </a:r>
            <a:r>
              <a:rPr lang="en-US" dirty="0" smtClean="0"/>
              <a:t>.  Queen Elizabeth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wrong!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CORRECT!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excellent!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14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What was Juliet’s position on marriage at the beginning of the play?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A</a:t>
            </a:r>
            <a:r>
              <a:rPr lang="en-US" dirty="0" smtClean="0"/>
              <a:t>.  very enthusiastic</a:t>
            </a:r>
          </a:p>
          <a:p>
            <a:pPr marL="514350" indent="-514350">
              <a:buNone/>
            </a:pPr>
            <a:r>
              <a:rPr lang="en-US" dirty="0" smtClean="0">
                <a:hlinkClick r:id="rId4" action="ppaction://hlinksldjump"/>
              </a:rPr>
              <a:t>B</a:t>
            </a:r>
            <a:r>
              <a:rPr lang="en-US" dirty="0" smtClean="0"/>
              <a:t>.  not interested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C</a:t>
            </a:r>
            <a:r>
              <a:rPr lang="en-US" dirty="0" smtClean="0"/>
              <a:t>.  she could have gone either way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she didn’t have an opinion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sorry!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Try your luck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wow!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latin typeface="A Yummy Apology" pitchFamily="2" charset="0"/>
              </a:rPr>
              <a:t>Question 15</a:t>
            </a:r>
            <a:endParaRPr lang="en-US" sz="6600" dirty="0">
              <a:solidFill>
                <a:schemeClr val="bg2"/>
              </a:solidFill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2"/>
                </a:solidFill>
              </a:rPr>
              <a:t>How long was Juliet supposed to sleep after taking Friar’s potion?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42 hours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48 hours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C</a:t>
            </a:r>
            <a:r>
              <a:rPr lang="en-US" dirty="0" smtClean="0"/>
              <a:t>.  36 hours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forever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wrong!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Try another answer!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CORRECT!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16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Why does Friar Lawrence agree to marry Romeo and Juliet?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He’s looking forward to the extra income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He hopes that the marriage will help end the feud between the families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C</a:t>
            </a:r>
            <a:r>
              <a:rPr lang="en-US" dirty="0" smtClean="0"/>
              <a:t>.  He believes that the couple is deeply in love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D</a:t>
            </a:r>
            <a:r>
              <a:rPr lang="en-US" dirty="0" smtClean="0"/>
              <a:t>.  He’s afraid of offending Romeo’s father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sorry!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You’re wrong. Try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Good job!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Very well done.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reason that Romeo is upset at the start of the play is because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 Juliet won’t accept his advances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 He is in love with a coldly virtuous maiden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C</a:t>
            </a:r>
            <a:r>
              <a:rPr lang="en-US" dirty="0" smtClean="0"/>
              <a:t>.   Rosaline was the daughter of his enemy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D</a:t>
            </a:r>
            <a:r>
              <a:rPr lang="en-US" dirty="0" smtClean="0"/>
              <a:t>.   </a:t>
            </a:r>
            <a:r>
              <a:rPr lang="en-US" dirty="0" err="1" smtClean="0"/>
              <a:t>Mercutio</a:t>
            </a:r>
            <a:r>
              <a:rPr lang="en-US" dirty="0" smtClean="0"/>
              <a:t> started a nasty rumor about him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2</a:t>
            </a:r>
            <a:endParaRPr lang="en-US" sz="6600" dirty="0">
              <a:latin typeface="A Yummy Apology" pitchFamily="2" charset="0"/>
            </a:endParaRPr>
          </a:p>
        </p:txBody>
      </p:sp>
      <p:pic>
        <p:nvPicPr>
          <p:cNvPr id="5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17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Why doesn’t Romeo’s mother accompany her husband to the tomb in Act V?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A</a:t>
            </a:r>
            <a:r>
              <a:rPr lang="en-US" dirty="0" smtClean="0"/>
              <a:t>.   she was ill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 she was searching for Romeo</a:t>
            </a:r>
          </a:p>
          <a:p>
            <a:pPr marL="514350" indent="-514350">
              <a:buNone/>
            </a:pPr>
            <a:r>
              <a:rPr lang="en-US" dirty="0" smtClean="0">
                <a:hlinkClick r:id="rId4" action="ppaction://hlinksldjump"/>
              </a:rPr>
              <a:t>C</a:t>
            </a:r>
            <a:r>
              <a:rPr lang="en-US" dirty="0" smtClean="0"/>
              <a:t>.   she was dead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 she was estranged from the family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Oops!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Sorry, try again!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Well done!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73000">
              <a:srgbClr val="D1C39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18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does Juliet place beside her bed as she takes the “sleeping potion”?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Romeo’s picture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B</a:t>
            </a:r>
            <a:r>
              <a:rPr lang="en-US" dirty="0" smtClean="0"/>
              <a:t>.  a prayer book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C</a:t>
            </a:r>
            <a:r>
              <a:rPr lang="en-US" dirty="0" smtClean="0"/>
              <a:t>.  a sword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a dagger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no!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CORRECT!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 Yummy Apology" pitchFamily="2" charset="0"/>
              </a:rPr>
              <a:t>Question 19</a:t>
            </a:r>
            <a:endParaRPr lang="en-US" sz="6600" dirty="0">
              <a:solidFill>
                <a:schemeClr val="bg1"/>
              </a:solidFill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When Juliet talks of the word which “hath slain ten thousand </a:t>
            </a:r>
            <a:r>
              <a:rPr lang="en-US" sz="4000" dirty="0" err="1" smtClean="0">
                <a:solidFill>
                  <a:schemeClr val="bg1"/>
                </a:solidFill>
              </a:rPr>
              <a:t>Tybalts</a:t>
            </a:r>
            <a:r>
              <a:rPr lang="en-US" sz="4000" dirty="0" smtClean="0">
                <a:solidFill>
                  <a:schemeClr val="bg1"/>
                </a:solidFill>
              </a:rPr>
              <a:t>” she is referring to the word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.  confession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.  banished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.  poisoned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.  purified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sorry!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Try your luck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wow!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20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Escalus</a:t>
            </a:r>
            <a:r>
              <a:rPr lang="en-US" dirty="0" smtClean="0"/>
              <a:t>, Prince of Verona, admitted guilt by saying he should have: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been more forceful about the feud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made peace between Romeo and </a:t>
            </a:r>
            <a:r>
              <a:rPr lang="en-US" dirty="0" err="1" smtClean="0"/>
              <a:t>Tybalt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C</a:t>
            </a:r>
            <a:r>
              <a:rPr lang="en-US" dirty="0" smtClean="0"/>
              <a:t>.  taken stronger steps to keep the lovers apart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married Juliet himself</a:t>
            </a:r>
            <a:endParaRPr lang="en-US" dirty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Wrong answer!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oops!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another answer.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Excellent!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21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Romeo is banished to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  Verona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B</a:t>
            </a:r>
            <a:r>
              <a:rPr lang="en-US" dirty="0" smtClean="0"/>
              <a:t>.    Florence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C</a:t>
            </a:r>
            <a:r>
              <a:rPr lang="en-US" dirty="0" smtClean="0"/>
              <a:t>.    Barcelona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 Mantua</a:t>
            </a:r>
            <a:endParaRPr lang="en-US" dirty="0"/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  <p:pic>
        <p:nvPicPr>
          <p:cNvPr id="1026" name="Picture 2" descr="C:\Documents and Settings\childm\Local Settings\Temporary Internet Files\Content.IE5\ZSX7QR57\MCj0385435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7720" y="2362200"/>
            <a:ext cx="394716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sorry!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Try your luck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wow!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 Yummy Apology" pitchFamily="2" charset="0"/>
              </a:rPr>
              <a:t>Question 22</a:t>
            </a:r>
            <a:endParaRPr lang="en-US" sz="6600" dirty="0">
              <a:solidFill>
                <a:schemeClr val="bg1"/>
              </a:solidFill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Capulet tells Juliet that if she doesn’t obey him, he will</a:t>
            </a: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.  put her in a convent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.  disown her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.  kill her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.  send her to Disneyworld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no!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excellent!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23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What kept Friar Lawrence from getting to the tomb in a timely manner?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A</a:t>
            </a:r>
            <a:r>
              <a:rPr lang="en-US" dirty="0" smtClean="0"/>
              <a:t>.  he slept in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he couldn’t find his wallet</a:t>
            </a:r>
          </a:p>
          <a:p>
            <a:pPr marL="514350" indent="-514350">
              <a:buNone/>
            </a:pPr>
            <a:r>
              <a:rPr lang="en-US" dirty="0" smtClean="0">
                <a:hlinkClick r:id="rId4" action="ppaction://hlinksldjump"/>
              </a:rPr>
              <a:t>C</a:t>
            </a:r>
            <a:r>
              <a:rPr lang="en-US" dirty="0" smtClean="0"/>
              <a:t>.  he kept tripping over headstones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D</a:t>
            </a:r>
            <a:r>
              <a:rPr lang="en-US" dirty="0" smtClean="0"/>
              <a:t>.  his messenger was delayed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wrong!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Try another answer!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Well done!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Well done!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You may continue….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24</a:t>
            </a:r>
            <a:endParaRPr lang="en-US" sz="6600" dirty="0"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What was Paris’ final request before dying?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to be cremated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B</a:t>
            </a:r>
            <a:r>
              <a:rPr lang="en-US" dirty="0" smtClean="0"/>
              <a:t>.  to be buried with </a:t>
            </a:r>
            <a:r>
              <a:rPr lang="en-US" dirty="0" err="1" smtClean="0"/>
              <a:t>Tybalt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C</a:t>
            </a:r>
            <a:r>
              <a:rPr lang="en-US" dirty="0" smtClean="0"/>
              <a:t>.  to be buried with Juliet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D</a:t>
            </a:r>
            <a:r>
              <a:rPr lang="en-US" dirty="0" smtClean="0"/>
              <a:t>.  have a golden statue of him built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sorry!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Try your luck again.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CORRECT!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Good job.</a:t>
            </a:r>
          </a:p>
          <a:p>
            <a:pPr algn="ctr">
              <a:buNone/>
            </a:pPr>
            <a:endParaRPr lang="en-US" dirty="0">
              <a:latin typeface="Ale and Wenches BB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le and Wenches BB" pitchFamily="34" charset="0"/>
              </a:rPr>
              <a:t>Proceed to the last question</a:t>
            </a:r>
            <a:endParaRPr lang="en-US" dirty="0">
              <a:latin typeface="Ale and Wenches BB" pitchFamily="34" charset="0"/>
            </a:endParaRPr>
          </a:p>
        </p:txBody>
      </p:sp>
      <p:pic>
        <p:nvPicPr>
          <p:cNvPr id="1026" name="Picture 2" descr="C:\Documents and Settings\childm\Local Settings\Temporary Internet Files\Content.IE5\GQWPHTS9\MCj02105400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86200"/>
            <a:ext cx="2109216" cy="2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 Yummy Apology" pitchFamily="2" charset="0"/>
              </a:rPr>
              <a:t>Question 25</a:t>
            </a:r>
            <a:endParaRPr lang="en-US" sz="6600" dirty="0">
              <a:solidFill>
                <a:schemeClr val="bg1"/>
              </a:solidFill>
              <a:latin typeface="A Yummy Apolog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What disturbance prompts the Prince to threaten the feuding </a:t>
            </a:r>
            <a:r>
              <a:rPr lang="en-US" dirty="0" err="1" smtClean="0">
                <a:solidFill>
                  <a:schemeClr val="bg1"/>
                </a:solidFill>
              </a:rPr>
              <a:t>Capulets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Montagues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.  The killing of Lord Montague’s nephew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.  The theft of land from the </a:t>
            </a:r>
            <a:r>
              <a:rPr lang="en-US" dirty="0" err="1" smtClean="0">
                <a:solidFill>
                  <a:schemeClr val="bg1"/>
                </a:solidFill>
              </a:rPr>
              <a:t>Montagues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.  Romeo sneaking around the Capulet orchard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.  The servants of the feuding families engage in a brawl</a:t>
            </a:r>
          </a:p>
        </p:txBody>
      </p:sp>
      <p:pic>
        <p:nvPicPr>
          <p:cNvPr id="4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"/>
            <a:ext cx="1219223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oops!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Go back and try another answer.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39624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Game</a:t>
            </a:r>
            <a:br>
              <a:rPr lang="en-US" sz="7200" dirty="0" smtClean="0">
                <a:latin typeface="Algerian" pitchFamily="82" charset="0"/>
              </a:rPr>
            </a:br>
            <a:r>
              <a:rPr lang="en-US" sz="7200" dirty="0" smtClean="0">
                <a:latin typeface="Algerian" pitchFamily="82" charset="0"/>
              </a:rPr>
              <a:t> over</a:t>
            </a:r>
            <a:endParaRPr lang="en-US" sz="7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Romeo’s first love was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A</a:t>
            </a:r>
            <a:r>
              <a:rPr lang="en-US" dirty="0" smtClean="0"/>
              <a:t>.   Juliet</a:t>
            </a:r>
          </a:p>
          <a:p>
            <a:pPr marL="514350" indent="-514350">
              <a:buNone/>
            </a:pPr>
            <a:r>
              <a:rPr lang="en-US" dirty="0" smtClean="0">
                <a:hlinkClick r:id="rId3" action="ppaction://hlinksldjump"/>
              </a:rPr>
              <a:t>B</a:t>
            </a:r>
            <a:r>
              <a:rPr lang="en-US" dirty="0" smtClean="0"/>
              <a:t>.   Queen Elizabeth</a:t>
            </a:r>
          </a:p>
          <a:p>
            <a:pPr marL="514350" indent="-514350">
              <a:buNone/>
            </a:pPr>
            <a:r>
              <a:rPr lang="en-US" dirty="0" smtClean="0">
                <a:hlinkClick r:id="rId2" action="ppaction://hlinksldjump"/>
              </a:rPr>
              <a:t>C</a:t>
            </a:r>
            <a:r>
              <a:rPr lang="en-US" dirty="0" smtClean="0"/>
              <a:t>.   The Nurse</a:t>
            </a:r>
          </a:p>
          <a:p>
            <a:pPr marL="514350" indent="-514350">
              <a:buNone/>
            </a:pPr>
            <a:r>
              <a:rPr lang="en-US" dirty="0" smtClean="0">
                <a:hlinkClick r:id="rId4" action="ppaction://hlinksldjump"/>
              </a:rPr>
              <a:t>D</a:t>
            </a:r>
            <a:r>
              <a:rPr lang="en-US" dirty="0" smtClean="0"/>
              <a:t>.   Rosaline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 Yummy Apology" pitchFamily="2" charset="0"/>
              </a:rPr>
              <a:t>Question 3</a:t>
            </a:r>
            <a:endParaRPr lang="en-US" sz="6600" dirty="0">
              <a:latin typeface="A Yummy Apology" pitchFamily="2" charset="0"/>
            </a:endParaRPr>
          </a:p>
        </p:txBody>
      </p:sp>
      <p:pic>
        <p:nvPicPr>
          <p:cNvPr id="5" name="Picture 2" descr="C:\Documents and Settings\childm\Local Settings\Temporary Internet Files\Content.IE5\C42SNIJE\MCSY0007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8600"/>
            <a:ext cx="1219223" cy="1454150"/>
          </a:xfrm>
          <a:prstGeom prst="rect">
            <a:avLst/>
          </a:prstGeom>
          <a:noFill/>
        </p:spPr>
      </p:pic>
      <p:pic>
        <p:nvPicPr>
          <p:cNvPr id="3077" name="Picture 5" descr="C:\Documents and Settings\childm\Local Settings\Temporary Internet Files\Content.IE5\TU2YIY9U\MCj021053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360858"/>
            <a:ext cx="3070403" cy="181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Incorrect!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241766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24384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itchFamily="66" charset="0"/>
              </a:rPr>
              <a:t>Try again!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1283</Words>
  <Application>Microsoft Macintosh PowerPoint</Application>
  <PresentationFormat>On-screen Show (4:3)</PresentationFormat>
  <Paragraphs>328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Romeo and Juliet</vt:lpstr>
      <vt:lpstr>Question 1</vt:lpstr>
      <vt:lpstr>Oops!</vt:lpstr>
      <vt:lpstr>CORRECT!</vt:lpstr>
      <vt:lpstr>Question 2</vt:lpstr>
      <vt:lpstr>Wrong answer!</vt:lpstr>
      <vt:lpstr>Well done!</vt:lpstr>
      <vt:lpstr>Question 3</vt:lpstr>
      <vt:lpstr>Incorrect!</vt:lpstr>
      <vt:lpstr>Good job!</vt:lpstr>
      <vt:lpstr>Question 4</vt:lpstr>
      <vt:lpstr>Oops!</vt:lpstr>
      <vt:lpstr>CORRECT!</vt:lpstr>
      <vt:lpstr>Question 5</vt:lpstr>
      <vt:lpstr>Oops!</vt:lpstr>
      <vt:lpstr>CORRECT!</vt:lpstr>
      <vt:lpstr>Question 6</vt:lpstr>
      <vt:lpstr>Wrong answer!</vt:lpstr>
      <vt:lpstr>Excellent!</vt:lpstr>
      <vt:lpstr>Question 7</vt:lpstr>
      <vt:lpstr>Oops!</vt:lpstr>
      <vt:lpstr>CORRECT!</vt:lpstr>
      <vt:lpstr>Question 8</vt:lpstr>
      <vt:lpstr>Oops!</vt:lpstr>
      <vt:lpstr>Good job!</vt:lpstr>
      <vt:lpstr>Question 9</vt:lpstr>
      <vt:lpstr>nope!</vt:lpstr>
      <vt:lpstr>CORRECT!</vt:lpstr>
      <vt:lpstr>Question 10</vt:lpstr>
      <vt:lpstr>wrong!</vt:lpstr>
      <vt:lpstr>wow!</vt:lpstr>
      <vt:lpstr>Question 11</vt:lpstr>
      <vt:lpstr>sorry!</vt:lpstr>
      <vt:lpstr>Well done!</vt:lpstr>
      <vt:lpstr>Question 12</vt:lpstr>
      <vt:lpstr>no!</vt:lpstr>
      <vt:lpstr>Well done!</vt:lpstr>
      <vt:lpstr>Question 13</vt:lpstr>
      <vt:lpstr>wrong!</vt:lpstr>
      <vt:lpstr>excellent!</vt:lpstr>
      <vt:lpstr>Question 14</vt:lpstr>
      <vt:lpstr>sorry!</vt:lpstr>
      <vt:lpstr>wow!</vt:lpstr>
      <vt:lpstr>Question 15</vt:lpstr>
      <vt:lpstr>wrong!</vt:lpstr>
      <vt:lpstr>CORRECT!</vt:lpstr>
      <vt:lpstr>Question 16</vt:lpstr>
      <vt:lpstr>sorry!</vt:lpstr>
      <vt:lpstr>Good job!</vt:lpstr>
      <vt:lpstr>Question 17</vt:lpstr>
      <vt:lpstr>Oops!</vt:lpstr>
      <vt:lpstr>Well done!</vt:lpstr>
      <vt:lpstr>Question 18</vt:lpstr>
      <vt:lpstr>no!</vt:lpstr>
      <vt:lpstr>CORRECT!</vt:lpstr>
      <vt:lpstr>Question 19</vt:lpstr>
      <vt:lpstr>sorry!</vt:lpstr>
      <vt:lpstr>wow!</vt:lpstr>
      <vt:lpstr>Question 20</vt:lpstr>
      <vt:lpstr>oops!</vt:lpstr>
      <vt:lpstr>Excellent!</vt:lpstr>
      <vt:lpstr>Question 21</vt:lpstr>
      <vt:lpstr>sorry!</vt:lpstr>
      <vt:lpstr>wow!</vt:lpstr>
      <vt:lpstr>Question 22</vt:lpstr>
      <vt:lpstr>no!</vt:lpstr>
      <vt:lpstr>excellent!</vt:lpstr>
      <vt:lpstr>Question 23</vt:lpstr>
      <vt:lpstr>wrong!</vt:lpstr>
      <vt:lpstr>Well done!</vt:lpstr>
      <vt:lpstr>Question 24</vt:lpstr>
      <vt:lpstr>sorry!</vt:lpstr>
      <vt:lpstr>CORRECT!</vt:lpstr>
      <vt:lpstr>Question 25</vt:lpstr>
      <vt:lpstr>oops!</vt:lpstr>
      <vt:lpstr>Game  over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 </dc:creator>
  <cp:lastModifiedBy>Shannon McClure</cp:lastModifiedBy>
  <cp:revision>33</cp:revision>
  <dcterms:created xsi:type="dcterms:W3CDTF">2008-11-14T13:09:33Z</dcterms:created>
  <dcterms:modified xsi:type="dcterms:W3CDTF">2016-03-30T01:57:40Z</dcterms:modified>
</cp:coreProperties>
</file>