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7A7D6-39CD-8941-BD0D-B6F571AD4CD5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5C731-4B0E-2A45-A565-0C92A77EC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8F78E31-100F-5544-9C25-969FE4A56320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6713A8-AF9D-734A-98E8-6F4A68A1BB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Raisin in the Sun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Lorraine Hansberry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Lorraine Hansberry (1932-1965)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She grew up in Chicago, attending a mostly white school. Her parents fought segregation.</a:t>
            </a:r>
          </a:p>
          <a:p>
            <a:r>
              <a:rPr lang="en-US" dirty="0" smtClean="0"/>
              <a:t>Her parents moved to an all-white neighborhood; the discrimination they faced there resulted in a court case that her father took to the Supreme Court.</a:t>
            </a:r>
          </a:p>
          <a:p>
            <a:r>
              <a:rPr lang="en-US" dirty="0" smtClean="0"/>
              <a:t>Both instances inspired Hansberry to write her play </a:t>
            </a:r>
            <a:r>
              <a:rPr lang="en-US" i="1" dirty="0" smtClean="0"/>
              <a:t>A Raisin in the Sun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 descr="Lorraine Hansberr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0" r="7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0220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play</a:t>
            </a:r>
            <a:endParaRPr lang="en-US" dirty="0"/>
          </a:p>
        </p:txBody>
      </p:sp>
      <p:pic>
        <p:nvPicPr>
          <p:cNvPr id="5" name="Content Placeholder 4" descr="raisin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6" r="857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Published in 1959, just four years after Rosa Parks refused to give up her seat on the bus</a:t>
            </a:r>
          </a:p>
          <a:p>
            <a:r>
              <a:rPr lang="en-US" dirty="0" smtClean="0"/>
              <a:t>The play captures the struggle for equality that African-Americans faced in the 1950s.</a:t>
            </a:r>
          </a:p>
          <a:p>
            <a:r>
              <a:rPr lang="en-US" dirty="0" smtClean="0"/>
              <a:t>It touches on DREAMS, a common topic in African-American poetry, speeches,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6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familiar?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Langston Hughes’s “Harlem”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to a dream deferred?</a:t>
            </a:r>
          </a:p>
          <a:p>
            <a:pPr marL="0" indent="0">
              <a:buNone/>
            </a:pPr>
            <a:r>
              <a:rPr lang="en-US" dirty="0" smtClean="0"/>
              <a:t>Does it dry up like a raisin in the sun?</a:t>
            </a:r>
          </a:p>
          <a:p>
            <a:pPr marL="0" indent="0">
              <a:buNone/>
            </a:pPr>
            <a:r>
              <a:rPr lang="en-US" dirty="0" smtClean="0"/>
              <a:t>Or fester like a sore, and then run?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MLK’s “I Have a Dream Speech”</a:t>
            </a:r>
            <a:endParaRPr lang="en-US" dirty="0"/>
          </a:p>
        </p:txBody>
      </p:sp>
      <p:pic>
        <p:nvPicPr>
          <p:cNvPr id="9" name="Content Placeholder 8" descr="MLK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7" r="43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997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Anyway, back to the play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was first performed in 1959.</a:t>
            </a:r>
          </a:p>
          <a:p>
            <a:r>
              <a:rPr lang="en-US" dirty="0" smtClean="0"/>
              <a:t>It was the first play on Broadway ever to be produced by an African-American woman.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have been several revivals of the play on </a:t>
            </a:r>
            <a:r>
              <a:rPr lang="en-US" dirty="0" smtClean="0"/>
              <a:t>Broadway; </a:t>
            </a:r>
            <a:r>
              <a:rPr lang="en-US" dirty="0" smtClean="0"/>
              <a:t>one of the most recent featured Sean (P. </a:t>
            </a:r>
            <a:r>
              <a:rPr lang="en-US" dirty="0" err="1" smtClean="0"/>
              <a:t>Diddy</a:t>
            </a:r>
            <a:r>
              <a:rPr lang="en-US" dirty="0" smtClean="0"/>
              <a:t>, Puff Daddy, Puffy, </a:t>
            </a:r>
            <a:r>
              <a:rPr lang="en-US" dirty="0" err="1" smtClean="0"/>
              <a:t>Diddy</a:t>
            </a:r>
            <a:r>
              <a:rPr lang="en-US" dirty="0" smtClean="0"/>
              <a:t>) Combs and </a:t>
            </a:r>
            <a:r>
              <a:rPr lang="en-US" dirty="0" err="1" smtClean="0"/>
              <a:t>Phylicia</a:t>
            </a:r>
            <a:r>
              <a:rPr lang="en-US" dirty="0" smtClean="0"/>
              <a:t> </a:t>
            </a:r>
            <a:r>
              <a:rPr lang="en-US" dirty="0" err="1" smtClean="0"/>
              <a:t>Rashad</a:t>
            </a:r>
            <a:r>
              <a:rPr lang="en-US" dirty="0" smtClean="0"/>
              <a:t> in 2004.</a:t>
            </a:r>
          </a:p>
          <a:p>
            <a:r>
              <a:rPr lang="en-US" dirty="0" smtClean="0"/>
              <a:t>ABC produced a made-for-</a:t>
            </a:r>
            <a:r>
              <a:rPr lang="en-US" dirty="0" err="1" smtClean="0"/>
              <a:t>tv</a:t>
            </a:r>
            <a:r>
              <a:rPr lang="en-US" dirty="0" smtClean="0"/>
              <a:t> version in 2008 (and that is the version we will primarily watch in here).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364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Characters—The Youngers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Mama (Lena): head of the family, worries about her grown children</a:t>
            </a:r>
          </a:p>
          <a:p>
            <a:r>
              <a:rPr lang="en-US" dirty="0" smtClean="0"/>
              <a:t>Walter Lee: the “man of the family” now that his father is dead (but he struggles with that position), feels defeated in life, struggles to be heard and acknowledged</a:t>
            </a:r>
          </a:p>
          <a:p>
            <a:r>
              <a:rPr lang="en-US" dirty="0" err="1" smtClean="0"/>
              <a:t>Beneatha</a:t>
            </a:r>
            <a:r>
              <a:rPr lang="en-US" dirty="0" smtClean="0"/>
              <a:t>: Walter’s sister / Lena’s daughter, has big dreams of being a doctor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81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couple more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Ruth: Walter Lee’s wife, seems a bit hardened by the struggles of life, struggles to be a supportive wife and mother</a:t>
            </a:r>
          </a:p>
          <a:p>
            <a:r>
              <a:rPr lang="en-US" dirty="0" smtClean="0"/>
              <a:t>Travis: Walter and Ruth’s 11-year-old son, sweet and clever, good kid, mischievous at times</a:t>
            </a:r>
            <a:endParaRPr lang="en-US" dirty="0"/>
          </a:p>
        </p:txBody>
      </p:sp>
      <p:pic>
        <p:nvPicPr>
          <p:cNvPr id="5" name="Content Placeholder 4" descr="raisin cast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6" r="85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452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&amp;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check—what does it represent?</a:t>
            </a:r>
          </a:p>
          <a:p>
            <a:r>
              <a:rPr lang="en-US" dirty="0" smtClean="0"/>
              <a:t>The plant—Mama repeatedly tends to it. Maybe it represents something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Title is an allusion to Langston Hughes’s </a:t>
            </a:r>
            <a:r>
              <a:rPr lang="is-IS" smtClean="0"/>
              <a:t>“Harlem.”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dying-house-plant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6" b="98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0304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662</TotalTime>
  <Words>427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Infusion</vt:lpstr>
      <vt:lpstr>A Raisin in the Sun</vt:lpstr>
      <vt:lpstr>About Lorraine Hansberry (1932-1965)</vt:lpstr>
      <vt:lpstr>About the play</vt:lpstr>
      <vt:lpstr>Sound familiar?</vt:lpstr>
      <vt:lpstr>Anyway, back to the play…</vt:lpstr>
      <vt:lpstr>Main Characters—The Youngers</vt:lpstr>
      <vt:lpstr>A couple more…</vt:lpstr>
      <vt:lpstr>Symbols &amp; Allusions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Raisin in the Sun</dc:title>
  <dc:creator>Darryl Lister</dc:creator>
  <cp:lastModifiedBy>Shannon McClure</cp:lastModifiedBy>
  <cp:revision>7</cp:revision>
  <cp:lastPrinted>2017-03-28T11:21:58Z</cp:lastPrinted>
  <dcterms:created xsi:type="dcterms:W3CDTF">2017-03-27T22:45:36Z</dcterms:created>
  <dcterms:modified xsi:type="dcterms:W3CDTF">2018-04-10T22:15:59Z</dcterms:modified>
</cp:coreProperties>
</file>