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PoSTMODERNISM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(1940-PreseNT)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“CATCH-ALL” of SORTS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6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(NOT IN ORDER, FOR THE RECORD*)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71974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sz="3400" dirty="0" smtClean="0"/>
              <a:t>World War II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JFK’s Assassination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The Vietnam Conflict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9/11 and the War on Terror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Nixon and the Watergate Scandal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Clinton and the Lewinsky Scandal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Obama as the first African-American President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Woodstock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Civil Rights Movement</a:t>
            </a:r>
          </a:p>
          <a:p>
            <a:pPr>
              <a:buFont typeface="Arial"/>
              <a:buChar char="•"/>
            </a:pPr>
            <a:r>
              <a:rPr lang="en-US" sz="3400" dirty="0" smtClean="0"/>
              <a:t>The Internet (and the </a:t>
            </a:r>
            <a:r>
              <a:rPr lang="en-US" sz="3400" dirty="0" err="1" smtClean="0"/>
              <a:t>SmartPhone</a:t>
            </a:r>
            <a:r>
              <a:rPr lang="en-US" sz="3400" dirty="0" smtClean="0"/>
              <a:t>!)</a:t>
            </a:r>
            <a:endParaRPr lang="en-US" sz="2400" dirty="0"/>
          </a:p>
          <a:p>
            <a:pPr marL="0" indent="0"/>
            <a:r>
              <a:rPr lang="en-US" sz="2400" dirty="0" smtClean="0"/>
              <a:t>*I do hope you would realize these events are not in order without my having said it.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OF POSTMODERNISM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75" y="1100628"/>
            <a:ext cx="8214717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Acceptance that we live in a decentralized, culturally pluralistic, global </a:t>
            </a:r>
            <a:r>
              <a:rPr lang="en-US" sz="2000" dirty="0" smtClean="0"/>
              <a:t>society.  In other words, an acceptance (or better yet, and acknowledgement) of differences in culture, politics, gender, sexuality, religions, etc.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	--This is evident in literature through multicultural voices 	(Rita Dove, Amy Tan, Gabriel Garcia Marquez, etc.)</a:t>
            </a:r>
          </a:p>
          <a:p>
            <a:pPr marL="285750" indent="-285750">
              <a:buFont typeface="Arial"/>
              <a:buChar char="•"/>
            </a:pPr>
            <a:r>
              <a:rPr lang="en-US" sz="2000" u="sng" dirty="0" smtClean="0"/>
              <a:t>Pastiche</a:t>
            </a:r>
            <a:r>
              <a:rPr lang="en-US" sz="2000" b="0" dirty="0" smtClean="0"/>
              <a:t> – a deliberate mixing of styles, genres, and ideas – a kind of cultural collage</a:t>
            </a:r>
          </a:p>
          <a:p>
            <a:pPr marL="285750" indent="-285750">
              <a:buFont typeface="Arial"/>
              <a:buChar char="•"/>
            </a:pPr>
            <a:r>
              <a:rPr lang="en-US" sz="2000" b="0" u="sng" dirty="0" smtClean="0"/>
              <a:t>Deconstruction</a:t>
            </a:r>
            <a:r>
              <a:rPr lang="en-US" sz="2000" b="0" dirty="0" smtClean="0"/>
              <a:t> – a dismantling and rebuilding of the old (in order to use the old to create a new)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u="sng" dirty="0" smtClean="0"/>
              <a:t>A rejection of “high” art</a:t>
            </a:r>
            <a:r>
              <a:rPr lang="en-US" sz="2000" b="0" dirty="0" smtClean="0"/>
              <a:t> – popular culture is celebrated as significant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89215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Literature continues to be a reflection of the times.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Important writers (just a few of MANY): Arthur Miller, Kurt Vonnegut, Toni Morrison, Gabriel Garcia Marquez,</a:t>
            </a:r>
            <a:r>
              <a:rPr lang="en-US" sz="2400" dirty="0"/>
              <a:t> </a:t>
            </a:r>
            <a:r>
              <a:rPr lang="en-US" sz="2400" dirty="0" err="1" smtClean="0"/>
              <a:t>Khaled</a:t>
            </a:r>
            <a:r>
              <a:rPr lang="en-US" sz="2400" dirty="0" smtClean="0"/>
              <a:t> </a:t>
            </a:r>
            <a:r>
              <a:rPr lang="en-US" sz="2400" dirty="0" err="1" smtClean="0"/>
              <a:t>Hosseini</a:t>
            </a:r>
            <a:r>
              <a:rPr lang="en-US" sz="2400" dirty="0" smtClean="0"/>
              <a:t>, Jack </a:t>
            </a:r>
            <a:r>
              <a:rPr lang="en-US" sz="2400" dirty="0" err="1" smtClean="0"/>
              <a:t>Karouac</a:t>
            </a:r>
            <a:r>
              <a:rPr lang="en-US" sz="2400" dirty="0" smtClean="0"/>
              <a:t>, Alice Walker, and many, many, many more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Apocalyptic literature has become popular (</a:t>
            </a:r>
            <a:r>
              <a:rPr lang="en-US" sz="2400" i="1" dirty="0" smtClean="0"/>
              <a:t>The Road</a:t>
            </a:r>
            <a:r>
              <a:rPr lang="en-US" sz="2400" dirty="0" smtClean="0"/>
              <a:t>, </a:t>
            </a:r>
            <a:r>
              <a:rPr lang="en-US" sz="2400" i="1" dirty="0" smtClean="0"/>
              <a:t>The Hunger Games</a:t>
            </a:r>
            <a:r>
              <a:rPr lang="en-US" sz="2400" dirty="0" smtClean="0"/>
              <a:t> and similar series, etc.)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Because Postmodernism covers such a large expanse of time…will it perhaps be “refigured” in </a:t>
            </a:r>
            <a:r>
              <a:rPr lang="en-US" sz="2400" smtClean="0"/>
              <a:t>the future?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1340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37</TotalTime>
  <Words>222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PoSTMODERNISM  (1940-PreseNT)</vt:lpstr>
      <vt:lpstr>HISTORY (NOT IN ORDER, FOR THE RECORD*)</vt:lpstr>
      <vt:lpstr>TRAITS OF POSTMODERNISM</vt:lpstr>
      <vt:lpstr>MISCELLANEOUS…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  (1940-PreseNT)</dc:title>
  <dc:creator>Amy Lister</dc:creator>
  <cp:lastModifiedBy>Shannon McClure</cp:lastModifiedBy>
  <cp:revision>5</cp:revision>
  <dcterms:created xsi:type="dcterms:W3CDTF">2015-03-25T19:35:03Z</dcterms:created>
  <dcterms:modified xsi:type="dcterms:W3CDTF">2019-04-11T14:04:00Z</dcterms:modified>
</cp:coreProperties>
</file>