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D3B5-DAE6-456D-A5E3-A3C99EFBC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B6EA2-E171-401B-8109-7AC366A30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ECBF-1336-4F29-AC5B-D99417E83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3F2488-2300-4F31-BBBA-421F2C874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94AE7B-5F61-40BB-868F-4F5A23162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E5D8CE-DD89-42FB-A321-9D98948EC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13B6A-CFE0-4432-A493-A013AC4C9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BE543-F998-4A27-B508-CAD8BEB45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08FF2-8286-4F44-919E-AA6C153CB0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4C90B-CBA6-4F39-AAE1-E2C26879C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05ECF-3D2B-4BEB-9A42-FC1D500F8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8B02B-3677-4E5E-AC4A-5E8AB03B8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2717-B883-4AE9-9CF7-9D3CB7363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DF148-4771-4C19-9DFF-0D31C64C7B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800F9-2AF7-407B-A07C-CB045E81D31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Native </a:t>
            </a:r>
            <a:r>
              <a:rPr lang="en-US" dirty="0" smtClean="0"/>
              <a:t>American Literature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Before mid-1500s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 Literature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 dirty="0"/>
              <a:t>The Native Americans passed down stories through </a:t>
            </a:r>
            <a:r>
              <a:rPr lang="en-US" sz="2800" b="1" dirty="0"/>
              <a:t>oral tradition</a:t>
            </a:r>
            <a:r>
              <a:rPr lang="en-US" sz="2800" dirty="0"/>
              <a:t> (word of mouth).</a:t>
            </a:r>
          </a:p>
        </p:txBody>
      </p:sp>
      <p:pic>
        <p:nvPicPr>
          <p:cNvPr id="3078" name="Picture 6" descr="nativep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2895600"/>
            <a:ext cx="5257800" cy="26971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Cycle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The early Native Americans believed in the </a:t>
            </a:r>
            <a:r>
              <a:rPr lang="en-US" sz="2800" b="1" dirty="0"/>
              <a:t>cyclical</a:t>
            </a:r>
            <a:r>
              <a:rPr lang="en-US" sz="2800" dirty="0"/>
              <a:t> nature of existence.</a:t>
            </a:r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dirty="0"/>
              <a:t>Examples:  </a:t>
            </a:r>
            <a:r>
              <a:rPr lang="en-US" sz="2800" dirty="0" smtClean="0"/>
              <a:t>(seasons, circle of life, etc.)</a:t>
            </a: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pic>
        <p:nvPicPr>
          <p:cNvPr id="5125" name="Picture 5" descr="cyc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752600"/>
            <a:ext cx="3171825" cy="305752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forms of communication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While Native Americans did not have a sophisticated system of writing, many tribes used symbolic drawings known as </a:t>
            </a:r>
            <a:r>
              <a:rPr lang="en-US" sz="2800" b="1" dirty="0"/>
              <a:t>pictographs</a:t>
            </a:r>
            <a:r>
              <a:rPr lang="en-US" sz="2800" dirty="0"/>
              <a:t> to communicate stories as well.</a:t>
            </a:r>
          </a:p>
        </p:txBody>
      </p:sp>
      <p:pic>
        <p:nvPicPr>
          <p:cNvPr id="7173" name="Picture 5" descr="Pictograp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9288" y="1600200"/>
            <a:ext cx="3652837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Traits of Native American Literature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Native American stories often convey practical information about the natural world and teach moral lessons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Animals and humans </a:t>
            </a:r>
            <a:r>
              <a:rPr lang="en-US" dirty="0" smtClean="0"/>
              <a:t>often interact with one another (including having actual conversations).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Stories/chants were believed to have certain powers to make things happen.  (rain, successful hunt, etc.)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ARCHETYPES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Native American Literature is also known for its </a:t>
            </a:r>
            <a:r>
              <a:rPr lang="en-US" b="1"/>
              <a:t>archetypes</a:t>
            </a:r>
            <a:r>
              <a:rPr lang="en-US"/>
              <a:t>.</a:t>
            </a:r>
          </a:p>
          <a:p>
            <a:r>
              <a:rPr lang="en-US" b="1"/>
              <a:t>Archetypes</a:t>
            </a:r>
            <a:r>
              <a:rPr lang="en-US"/>
              <a:t> are old imaginative patterns that appear across cultures and are repeated through the ages.  They can be characters, plots, or images.</a:t>
            </a:r>
          </a:p>
          <a:p>
            <a:pPr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ARCHETYPES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u="sng"/>
              <a:t>CHARACTERS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evil villain</a:t>
            </a:r>
          </a:p>
          <a:p>
            <a:pPr>
              <a:lnSpc>
                <a:spcPct val="80000"/>
              </a:lnSpc>
            </a:pPr>
            <a:r>
              <a:rPr lang="en-US" sz="2400"/>
              <a:t>The helpless victim</a:t>
            </a:r>
          </a:p>
          <a:p>
            <a:pPr>
              <a:lnSpc>
                <a:spcPct val="80000"/>
              </a:lnSpc>
            </a:pPr>
            <a:r>
              <a:rPr lang="en-US" sz="2400"/>
              <a:t>The hero</a:t>
            </a:r>
          </a:p>
          <a:p>
            <a:pPr>
              <a:lnSpc>
                <a:spcPct val="80000"/>
              </a:lnSpc>
            </a:pPr>
            <a:r>
              <a:rPr lang="en-US" sz="2400"/>
              <a:t>The goofball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u="sng"/>
              <a:t>IMAGES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Nature as “mother” (“Mother Nature”</a:t>
            </a:r>
          </a:p>
          <a:p>
            <a:pPr>
              <a:lnSpc>
                <a:spcPct val="80000"/>
              </a:lnSpc>
            </a:pPr>
            <a:r>
              <a:rPr lang="en-US" sz="2400"/>
              <a:t>Tree as life giver</a:t>
            </a:r>
          </a:p>
          <a:p>
            <a:pPr>
              <a:lnSpc>
                <a:spcPct val="80000"/>
              </a:lnSpc>
            </a:pPr>
            <a:r>
              <a:rPr lang="en-US" sz="2400"/>
              <a:t>City as “The Promised Land”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u="sng"/>
              <a:t>PLOTS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Boy gets the girl</a:t>
            </a:r>
          </a:p>
          <a:p>
            <a:pPr>
              <a:lnSpc>
                <a:spcPct val="80000"/>
              </a:lnSpc>
            </a:pPr>
            <a:r>
              <a:rPr lang="en-US" sz="2400"/>
              <a:t>The hero faces the enemy and wins</a:t>
            </a:r>
          </a:p>
          <a:p>
            <a:pPr>
              <a:lnSpc>
                <a:spcPct val="80000"/>
              </a:lnSpc>
            </a:pPr>
            <a:r>
              <a:rPr lang="en-US" sz="2400"/>
              <a:t>The “underdog” team wins the game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ARCHETYPES that you see in this story (can be character, plot, image, etc.)</a:t>
            </a:r>
          </a:p>
          <a:p>
            <a:r>
              <a:rPr lang="en-US" dirty="0" smtClean="0"/>
              <a:t>Determine how the Iroquois view nature (animals, the earth, etc.) AND support your opinion with evidence. Find at least two examples.</a:t>
            </a:r>
          </a:p>
          <a:p>
            <a:r>
              <a:rPr lang="en-US" dirty="0" smtClean="0"/>
              <a:t>Determine what similarities between this and other stories you may know. (Creation stories, maybe something else?)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your partner…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meaning of this statement: “These two brothers, as they grew up, represented two ways of the world which are in all people” (38).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6258</TotalTime>
  <Words>343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Native American Literature</vt:lpstr>
      <vt:lpstr>Native American Literature</vt:lpstr>
      <vt:lpstr>The Cycle</vt:lpstr>
      <vt:lpstr>Other forms of communication</vt:lpstr>
      <vt:lpstr>Traits of Native American Literature</vt:lpstr>
      <vt:lpstr>ARCHETYPES</vt:lpstr>
      <vt:lpstr>EXAMPLES OF ARCHETYPES</vt:lpstr>
      <vt:lpstr>With a partner….</vt:lpstr>
      <vt:lpstr>With your partner…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Literature</dc:title>
  <dc:creator>amy.lister</dc:creator>
  <cp:lastModifiedBy>Amy Lister</cp:lastModifiedBy>
  <cp:revision>9</cp:revision>
  <dcterms:created xsi:type="dcterms:W3CDTF">2008-08-11T11:52:57Z</dcterms:created>
  <dcterms:modified xsi:type="dcterms:W3CDTF">2018-08-03T13:30:57Z</dcterms:modified>
</cp:coreProperties>
</file>